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60" r:id="rId2"/>
    <p:sldMasterId id="2147483680" r:id="rId3"/>
  </p:sldMasterIdLst>
  <p:notesMasterIdLst>
    <p:notesMasterId r:id="rId45"/>
  </p:notesMasterIdLst>
  <p:sldIdLst>
    <p:sldId id="273" r:id="rId4"/>
    <p:sldId id="1073" r:id="rId5"/>
    <p:sldId id="1074" r:id="rId6"/>
    <p:sldId id="1087" r:id="rId7"/>
    <p:sldId id="1088" r:id="rId8"/>
    <p:sldId id="1059" r:id="rId9"/>
    <p:sldId id="1098" r:id="rId10"/>
    <p:sldId id="1075" r:id="rId11"/>
    <p:sldId id="1100" r:id="rId12"/>
    <p:sldId id="1111" r:id="rId13"/>
    <p:sldId id="1085" r:id="rId14"/>
    <p:sldId id="1054" r:id="rId15"/>
    <p:sldId id="1110" r:id="rId16"/>
    <p:sldId id="1077" r:id="rId17"/>
    <p:sldId id="1053" r:id="rId18"/>
    <p:sldId id="1103" r:id="rId19"/>
    <p:sldId id="1101" r:id="rId20"/>
    <p:sldId id="1099" r:id="rId21"/>
    <p:sldId id="1109" r:id="rId22"/>
    <p:sldId id="1116" r:id="rId23"/>
    <p:sldId id="1108" r:id="rId24"/>
    <p:sldId id="1107" r:id="rId25"/>
    <p:sldId id="1102" r:id="rId26"/>
    <p:sldId id="1114" r:id="rId27"/>
    <p:sldId id="1079" r:id="rId28"/>
    <p:sldId id="1089" r:id="rId29"/>
    <p:sldId id="1106" r:id="rId30"/>
    <p:sldId id="1115" r:id="rId31"/>
    <p:sldId id="1080" r:id="rId32"/>
    <p:sldId id="1112" r:id="rId33"/>
    <p:sldId id="1094" r:id="rId34"/>
    <p:sldId id="1083" r:id="rId35"/>
    <p:sldId id="1090" r:id="rId36"/>
    <p:sldId id="1092" r:id="rId37"/>
    <p:sldId id="1082" r:id="rId38"/>
    <p:sldId id="1081" r:id="rId39"/>
    <p:sldId id="1062" r:id="rId40"/>
    <p:sldId id="1061" r:id="rId41"/>
    <p:sldId id="1060" r:id="rId42"/>
    <p:sldId id="1052" r:id="rId43"/>
    <p:sldId id="10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100"/>
    <a:srgbClr val="002060"/>
    <a:srgbClr val="0D3068"/>
    <a:srgbClr val="1CAC4F"/>
    <a:srgbClr val="222C4B"/>
    <a:srgbClr val="222B4B"/>
    <a:srgbClr val="879C16"/>
    <a:srgbClr val="B253D7"/>
    <a:srgbClr val="E46C0A"/>
    <a:srgbClr val="242C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0B0C2-3C1E-7DC3-A573-BE9B8FEC75D6}" v="322" dt="2019-08-08T20:49:25.379"/>
    <p1510:client id="{9C66FD3F-0D0B-E9CA-6A0C-3EB240CA563F}" v="2" dt="2019-09-20T12:56:31.833"/>
    <p1510:client id="{B2E3E3CD-601D-409B-D910-92B36FADD6F2}" v="105" dt="2019-08-08T20:40:32.044"/>
    <p1510:client id="{D525CE82-635F-024D-BD3A-FC887C952FB9}" v="158" dt="2019-08-08T21:43:50.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4"/>
    <p:restoredTop sz="94698"/>
  </p:normalViewPr>
  <p:slideViewPr>
    <p:cSldViewPr snapToGrid="0" snapToObjects="1">
      <p:cViewPr varScale="1">
        <p:scale>
          <a:sx n="103" d="100"/>
          <a:sy n="103" d="100"/>
        </p:scale>
        <p:origin x="200" y="95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customXml" Target="../customXml/item2.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ustomXml" Target="../customXml/item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trowicz, Sean (sp3sd)" userId="S::sp3sd@virginia.edu::9d75db99-c872-4e43-b98e-1e42a901c6ac" providerId="AD" clId="Web-{8936ECAF-D409-48DB-3BDB-2C6A219908AE}"/>
    <pc:docChg chg="addSld delSld modSld">
      <pc:chgData name="Pietrowicz, Sean (sp3sd)" userId="S::sp3sd@virginia.edu::9d75db99-c872-4e43-b98e-1e42a901c6ac" providerId="AD" clId="Web-{8936ECAF-D409-48DB-3BDB-2C6A219908AE}" dt="2019-07-26T14:30:34.430" v="250" actId="1076"/>
      <pc:docMkLst>
        <pc:docMk/>
      </pc:docMkLst>
      <pc:sldChg chg="modSp">
        <pc:chgData name="Pietrowicz, Sean (sp3sd)" userId="S::sp3sd@virginia.edu::9d75db99-c872-4e43-b98e-1e42a901c6ac" providerId="AD" clId="Web-{8936ECAF-D409-48DB-3BDB-2C6A219908AE}" dt="2019-07-26T14:14:12.984" v="8" actId="20577"/>
        <pc:sldMkLst>
          <pc:docMk/>
          <pc:sldMk cId="3255801943" sldId="1051"/>
        </pc:sldMkLst>
        <pc:spChg chg="mod">
          <ac:chgData name="Pietrowicz, Sean (sp3sd)" userId="S::sp3sd@virginia.edu::9d75db99-c872-4e43-b98e-1e42a901c6ac" providerId="AD" clId="Web-{8936ECAF-D409-48DB-3BDB-2C6A219908AE}" dt="2019-07-26T14:14:12.984" v="8" actId="20577"/>
          <ac:spMkLst>
            <pc:docMk/>
            <pc:sldMk cId="3255801943" sldId="1051"/>
            <ac:spMk id="4" creationId="{EAE31C04-3B2E-4C7B-83A4-E172888BE541}"/>
          </ac:spMkLst>
        </pc:spChg>
      </pc:sldChg>
      <pc:sldChg chg="modSp add">
        <pc:chgData name="Pietrowicz, Sean (sp3sd)" userId="S::sp3sd@virginia.edu::9d75db99-c872-4e43-b98e-1e42a901c6ac" providerId="AD" clId="Web-{8936ECAF-D409-48DB-3BDB-2C6A219908AE}" dt="2019-07-26T14:28:26.898" v="239"/>
        <pc:sldMkLst>
          <pc:docMk/>
          <pc:sldMk cId="2783402769" sldId="1101"/>
        </pc:sldMkLst>
        <pc:spChg chg="mod">
          <ac:chgData name="Pietrowicz, Sean (sp3sd)" userId="S::sp3sd@virginia.edu::9d75db99-c872-4e43-b98e-1e42a901c6ac" providerId="AD" clId="Web-{8936ECAF-D409-48DB-3BDB-2C6A219908AE}" dt="2019-07-26T14:17:25.392" v="176" actId="1076"/>
          <ac:spMkLst>
            <pc:docMk/>
            <pc:sldMk cId="2783402769" sldId="1101"/>
            <ac:spMk id="3" creationId="{925E5171-006D-4188-AFFF-B3335D51F0F0}"/>
          </ac:spMkLst>
        </pc:spChg>
        <pc:spChg chg="mod">
          <ac:chgData name="Pietrowicz, Sean (sp3sd)" userId="S::sp3sd@virginia.edu::9d75db99-c872-4e43-b98e-1e42a901c6ac" providerId="AD" clId="Web-{8936ECAF-D409-48DB-3BDB-2C6A219908AE}" dt="2019-07-26T14:16:56.735" v="170" actId="1076"/>
          <ac:spMkLst>
            <pc:docMk/>
            <pc:sldMk cId="2783402769" sldId="1101"/>
            <ac:spMk id="8" creationId="{69E123D6-E5CD-47D1-964D-EE22CB7F5080}"/>
          </ac:spMkLst>
        </pc:spChg>
        <pc:spChg chg="mod">
          <ac:chgData name="Pietrowicz, Sean (sp3sd)" userId="S::sp3sd@virginia.edu::9d75db99-c872-4e43-b98e-1e42a901c6ac" providerId="AD" clId="Web-{8936ECAF-D409-48DB-3BDB-2C6A219908AE}" dt="2019-07-26T14:17:21.517" v="175" actId="1076"/>
          <ac:spMkLst>
            <pc:docMk/>
            <pc:sldMk cId="2783402769" sldId="1101"/>
            <ac:spMk id="11" creationId="{4683A30E-2F76-42D3-81E7-0DFC3BB5BF22}"/>
          </ac:spMkLst>
        </pc:spChg>
        <pc:spChg chg="mod">
          <ac:chgData name="Pietrowicz, Sean (sp3sd)" userId="S::sp3sd@virginia.edu::9d75db99-c872-4e43-b98e-1e42a901c6ac" providerId="AD" clId="Web-{8936ECAF-D409-48DB-3BDB-2C6A219908AE}" dt="2019-07-26T14:17:33.751" v="178" actId="1076"/>
          <ac:spMkLst>
            <pc:docMk/>
            <pc:sldMk cId="2783402769" sldId="1101"/>
            <ac:spMk id="13" creationId="{642F9134-7A2E-4D35-A527-BE69D4D1ABF2}"/>
          </ac:spMkLst>
        </pc:spChg>
        <pc:spChg chg="mod">
          <ac:chgData name="Pietrowicz, Sean (sp3sd)" userId="S::sp3sd@virginia.edu::9d75db99-c872-4e43-b98e-1e42a901c6ac" providerId="AD" clId="Web-{8936ECAF-D409-48DB-3BDB-2C6A219908AE}" dt="2019-07-26T14:17:37.814" v="179" actId="1076"/>
          <ac:spMkLst>
            <pc:docMk/>
            <pc:sldMk cId="2783402769" sldId="1101"/>
            <ac:spMk id="15" creationId="{ABF7D370-A003-4C87-BAA3-C0C71FC64AAF}"/>
          </ac:spMkLst>
        </pc:spChg>
        <pc:graphicFrameChg chg="mod modGraphic">
          <ac:chgData name="Pietrowicz, Sean (sp3sd)" userId="S::sp3sd@virginia.edu::9d75db99-c872-4e43-b98e-1e42a901c6ac" providerId="AD" clId="Web-{8936ECAF-D409-48DB-3BDB-2C6A219908AE}" dt="2019-07-26T14:28:26.898" v="239"/>
          <ac:graphicFrameMkLst>
            <pc:docMk/>
            <pc:sldMk cId="2783402769" sldId="1101"/>
            <ac:graphicFrameMk id="4" creationId="{8B24FD1C-B9D9-4359-A49D-46D376487D92}"/>
          </ac:graphicFrameMkLst>
        </pc:graphicFrameChg>
      </pc:sldChg>
      <pc:sldChg chg="modSp add">
        <pc:chgData name="Pietrowicz, Sean (sp3sd)" userId="S::sp3sd@virginia.edu::9d75db99-c872-4e43-b98e-1e42a901c6ac" providerId="AD" clId="Web-{8936ECAF-D409-48DB-3BDB-2C6A219908AE}" dt="2019-07-26T14:30:34.430" v="250" actId="1076"/>
        <pc:sldMkLst>
          <pc:docMk/>
          <pc:sldMk cId="2181165642" sldId="1102"/>
        </pc:sldMkLst>
        <pc:spChg chg="mod">
          <ac:chgData name="Pietrowicz, Sean (sp3sd)" userId="S::sp3sd@virginia.edu::9d75db99-c872-4e43-b98e-1e42a901c6ac" providerId="AD" clId="Web-{8936ECAF-D409-48DB-3BDB-2C6A219908AE}" dt="2019-07-26T14:16:12.813" v="162" actId="14100"/>
          <ac:spMkLst>
            <pc:docMk/>
            <pc:sldMk cId="2181165642" sldId="1102"/>
            <ac:spMk id="3" creationId="{26FFE631-F117-4265-AC06-B5ED39D7C76F}"/>
          </ac:spMkLst>
        </pc:spChg>
        <pc:spChg chg="mod">
          <ac:chgData name="Pietrowicz, Sean (sp3sd)" userId="S::sp3sd@virginia.edu::9d75db99-c872-4e43-b98e-1e42a901c6ac" providerId="AD" clId="Web-{8936ECAF-D409-48DB-3BDB-2C6A219908AE}" dt="2019-07-26T14:29:42.164" v="249" actId="1076"/>
          <ac:spMkLst>
            <pc:docMk/>
            <pc:sldMk cId="2181165642" sldId="1102"/>
            <ac:spMk id="5" creationId="{C08EA9A5-288C-474A-AFB0-C5F8616AECBB}"/>
          </ac:spMkLst>
        </pc:spChg>
        <pc:spChg chg="mod">
          <ac:chgData name="Pietrowicz, Sean (sp3sd)" userId="S::sp3sd@virginia.edu::9d75db99-c872-4e43-b98e-1e42a901c6ac" providerId="AD" clId="Web-{8936ECAF-D409-48DB-3BDB-2C6A219908AE}" dt="2019-07-26T14:30:34.430" v="250" actId="1076"/>
          <ac:spMkLst>
            <pc:docMk/>
            <pc:sldMk cId="2181165642" sldId="1102"/>
            <ac:spMk id="8" creationId="{69E123D6-E5CD-47D1-964D-EE22CB7F5080}"/>
          </ac:spMkLst>
        </pc:spChg>
        <pc:spChg chg="mod">
          <ac:chgData name="Pietrowicz, Sean (sp3sd)" userId="S::sp3sd@virginia.edu::9d75db99-c872-4e43-b98e-1e42a901c6ac" providerId="AD" clId="Web-{8936ECAF-D409-48DB-3BDB-2C6A219908AE}" dt="2019-07-26T14:29:11.383" v="243" actId="14100"/>
          <ac:spMkLst>
            <pc:docMk/>
            <pc:sldMk cId="2181165642" sldId="1102"/>
            <ac:spMk id="10" creationId="{1B42812F-DDC7-4CED-8640-5527286093BF}"/>
          </ac:spMkLst>
        </pc:spChg>
        <pc:spChg chg="mod">
          <ac:chgData name="Pietrowicz, Sean (sp3sd)" userId="S::sp3sd@virginia.edu::9d75db99-c872-4e43-b98e-1e42a901c6ac" providerId="AD" clId="Web-{8936ECAF-D409-48DB-3BDB-2C6A219908AE}" dt="2019-07-26T14:29:18.555" v="245" actId="1076"/>
          <ac:spMkLst>
            <pc:docMk/>
            <pc:sldMk cId="2181165642" sldId="1102"/>
            <ac:spMk id="15" creationId="{ABF7D370-A003-4C87-BAA3-C0C71FC64AAF}"/>
          </ac:spMkLst>
        </pc:spChg>
        <pc:spChg chg="mod">
          <ac:chgData name="Pietrowicz, Sean (sp3sd)" userId="S::sp3sd@virginia.edu::9d75db99-c872-4e43-b98e-1e42a901c6ac" providerId="AD" clId="Web-{8936ECAF-D409-48DB-3BDB-2C6A219908AE}" dt="2019-07-26T14:29:06.320" v="242" actId="1076"/>
          <ac:spMkLst>
            <pc:docMk/>
            <pc:sldMk cId="2181165642" sldId="1102"/>
            <ac:spMk id="17" creationId="{572D2C28-8F7A-4918-B84C-A3541D4FB34D}"/>
          </ac:spMkLst>
        </pc:spChg>
      </pc:sldChg>
      <pc:sldChg chg="add">
        <pc:chgData name="Pietrowicz, Sean (sp3sd)" userId="S::sp3sd@virginia.edu::9d75db99-c872-4e43-b98e-1e42a901c6ac" providerId="AD" clId="Web-{8936ECAF-D409-48DB-3BDB-2C6A219908AE}" dt="2019-07-26T14:13:54.249" v="3"/>
        <pc:sldMkLst>
          <pc:docMk/>
          <pc:sldMk cId="3039057874" sldId="1103"/>
        </pc:sldMkLst>
      </pc:sldChg>
    </pc:docChg>
  </pc:docChgLst>
  <pc:docChgLst>
    <pc:chgData name="Pietrowicz, Sean (sp3sd)" userId="S::sp3sd@virginia.edu::9d75db99-c872-4e43-b98e-1e42a901c6ac" providerId="AD" clId="Web-{9C66FD3F-0D0B-E9CA-6A0C-3EB240CA563F}"/>
    <pc:docChg chg="modSld">
      <pc:chgData name="Pietrowicz, Sean (sp3sd)" userId="S::sp3sd@virginia.edu::9d75db99-c872-4e43-b98e-1e42a901c6ac" providerId="AD" clId="Web-{9C66FD3F-0D0B-E9CA-6A0C-3EB240CA563F}" dt="2019-09-20T12:56:31.692" v="1" actId="1076"/>
      <pc:docMkLst>
        <pc:docMk/>
      </pc:docMkLst>
      <pc:sldChg chg="modSp">
        <pc:chgData name="Pietrowicz, Sean (sp3sd)" userId="S::sp3sd@virginia.edu::9d75db99-c872-4e43-b98e-1e42a901c6ac" providerId="AD" clId="Web-{9C66FD3F-0D0B-E9CA-6A0C-3EB240CA563F}" dt="2019-09-20T12:56:31.692" v="1" actId="1076"/>
        <pc:sldMkLst>
          <pc:docMk/>
          <pc:sldMk cId="2423628705" sldId="1090"/>
        </pc:sldMkLst>
        <pc:picChg chg="mod">
          <ac:chgData name="Pietrowicz, Sean (sp3sd)" userId="S::sp3sd@virginia.edu::9d75db99-c872-4e43-b98e-1e42a901c6ac" providerId="AD" clId="Web-{9C66FD3F-0D0B-E9CA-6A0C-3EB240CA563F}" dt="2019-09-20T12:56:31.692" v="1" actId="1076"/>
          <ac:picMkLst>
            <pc:docMk/>
            <pc:sldMk cId="2423628705" sldId="1090"/>
            <ac:picMk id="7" creationId="{7C4A0077-5061-447F-8368-F634D6B541ED}"/>
          </ac:picMkLst>
        </pc:picChg>
      </pc:sldChg>
    </pc:docChg>
  </pc:docChgLst>
  <pc:docChgLst>
    <pc:chgData name="Fowers, Alyssa (af5ug)" userId="S::af5ug@virginia.edu::c3a37977-17ff-41a0-ad75-fd916179f175" providerId="AD" clId="Web-{0D42F6EE-CEBA-448E-85BF-6E0BED28CE57}"/>
    <pc:docChg chg="addSld modSld sldOrd">
      <pc:chgData name="Fowers, Alyssa (af5ug)" userId="S::af5ug@virginia.edu::c3a37977-17ff-41a0-ad75-fd916179f175" providerId="AD" clId="Web-{0D42F6EE-CEBA-448E-85BF-6E0BED28CE57}" dt="2019-07-31T13:15:28.656" v="150"/>
      <pc:docMkLst>
        <pc:docMk/>
      </pc:docMkLst>
      <pc:sldChg chg="modSp new">
        <pc:chgData name="Fowers, Alyssa (af5ug)" userId="S::af5ug@virginia.edu::c3a37977-17ff-41a0-ad75-fd916179f175" providerId="AD" clId="Web-{0D42F6EE-CEBA-448E-85BF-6E0BED28CE57}" dt="2019-07-31T13:15:28.656" v="150"/>
        <pc:sldMkLst>
          <pc:docMk/>
          <pc:sldMk cId="471326908" sldId="1105"/>
        </pc:sldMkLst>
        <pc:spChg chg="mod">
          <ac:chgData name="Fowers, Alyssa (af5ug)" userId="S::af5ug@virginia.edu::c3a37977-17ff-41a0-ad75-fd916179f175" providerId="AD" clId="Web-{0D42F6EE-CEBA-448E-85BF-6E0BED28CE57}" dt="2019-07-31T13:10:48.418" v="25" actId="20577"/>
          <ac:spMkLst>
            <pc:docMk/>
            <pc:sldMk cId="471326908" sldId="1105"/>
            <ac:spMk id="2" creationId="{6E5AD786-FB32-49A5-8E38-0F6D3380E66C}"/>
          </ac:spMkLst>
        </pc:spChg>
        <pc:spChg chg="mod">
          <ac:chgData name="Fowers, Alyssa (af5ug)" userId="S::af5ug@virginia.edu::c3a37977-17ff-41a0-ad75-fd916179f175" providerId="AD" clId="Web-{0D42F6EE-CEBA-448E-85BF-6E0BED28CE57}" dt="2019-07-31T13:15:28.656" v="150"/>
          <ac:spMkLst>
            <pc:docMk/>
            <pc:sldMk cId="471326908" sldId="1105"/>
            <ac:spMk id="3" creationId="{7A98FFA7-C14E-41BF-AB10-5FC342A3F1D0}"/>
          </ac:spMkLst>
        </pc:spChg>
      </pc:sldChg>
    </pc:docChg>
  </pc:docChgLst>
  <pc:docChgLst>
    <pc:chgData name="Fowers, Alyssa (af5ug)" userId="S::af5ug@virginia.edu::c3a37977-17ff-41a0-ad75-fd916179f175" providerId="AD" clId="Web-{B2E3E3CD-601D-409B-D910-92B36FADD6F2}"/>
    <pc:docChg chg="modSld sldOrd">
      <pc:chgData name="Fowers, Alyssa (af5ug)" userId="S::af5ug@virginia.edu::c3a37977-17ff-41a0-ad75-fd916179f175" providerId="AD" clId="Web-{B2E3E3CD-601D-409B-D910-92B36FADD6F2}" dt="2019-08-08T20:42:29.232" v="97"/>
      <pc:docMkLst>
        <pc:docMk/>
      </pc:docMkLst>
      <pc:sldChg chg="modSp">
        <pc:chgData name="Fowers, Alyssa (af5ug)" userId="S::af5ug@virginia.edu::c3a37977-17ff-41a0-ad75-fd916179f175" providerId="AD" clId="Web-{B2E3E3CD-601D-409B-D910-92B36FADD6F2}" dt="2019-08-08T20:10:12.981" v="3" actId="20577"/>
        <pc:sldMkLst>
          <pc:docMk/>
          <pc:sldMk cId="2283140416" sldId="273"/>
        </pc:sldMkLst>
        <pc:spChg chg="mod">
          <ac:chgData name="Fowers, Alyssa (af5ug)" userId="S::af5ug@virginia.edu::c3a37977-17ff-41a0-ad75-fd916179f175" providerId="AD" clId="Web-{B2E3E3CD-601D-409B-D910-92B36FADD6F2}" dt="2019-08-08T20:10:12.981" v="3" actId="20577"/>
          <ac:spMkLst>
            <pc:docMk/>
            <pc:sldMk cId="2283140416" sldId="273"/>
            <ac:spMk id="5" creationId="{CFC6922E-5A40-0F48-A334-84C11D76F91C}"/>
          </ac:spMkLst>
        </pc:spChg>
      </pc:sldChg>
      <pc:sldChg chg="ord">
        <pc:chgData name="Fowers, Alyssa (af5ug)" userId="S::af5ug@virginia.edu::c3a37977-17ff-41a0-ad75-fd916179f175" providerId="AD" clId="Web-{B2E3E3CD-601D-409B-D910-92B36FADD6F2}" dt="2019-08-08T20:42:29.232" v="97"/>
        <pc:sldMkLst>
          <pc:docMk/>
          <pc:sldMk cId="1092273503" sldId="1095"/>
        </pc:sldMkLst>
      </pc:sldChg>
      <pc:sldChg chg="modSp">
        <pc:chgData name="Fowers, Alyssa (af5ug)" userId="S::af5ug@virginia.edu::c3a37977-17ff-41a0-ad75-fd916179f175" providerId="AD" clId="Web-{B2E3E3CD-601D-409B-D910-92B36FADD6F2}" dt="2019-08-08T20:11:45.669" v="15" actId="20577"/>
        <pc:sldMkLst>
          <pc:docMk/>
          <pc:sldMk cId="2447004221" sldId="1099"/>
        </pc:sldMkLst>
        <pc:spChg chg="mod">
          <ac:chgData name="Fowers, Alyssa (af5ug)" userId="S::af5ug@virginia.edu::c3a37977-17ff-41a0-ad75-fd916179f175" providerId="AD" clId="Web-{B2E3E3CD-601D-409B-D910-92B36FADD6F2}" dt="2019-08-08T20:11:45.669" v="15" actId="20577"/>
          <ac:spMkLst>
            <pc:docMk/>
            <pc:sldMk cId="2447004221" sldId="1099"/>
            <ac:spMk id="2" creationId="{73ECC056-E2FD-4B72-B97E-61DA35EB9CA3}"/>
          </ac:spMkLst>
        </pc:spChg>
      </pc:sldChg>
      <pc:sldChg chg="modSp">
        <pc:chgData name="Fowers, Alyssa (af5ug)" userId="S::af5ug@virginia.edu::c3a37977-17ff-41a0-ad75-fd916179f175" providerId="AD" clId="Web-{B2E3E3CD-601D-409B-D910-92B36FADD6F2}" dt="2019-08-08T20:39:33.809" v="51"/>
        <pc:sldMkLst>
          <pc:docMk/>
          <pc:sldMk cId="2181165642" sldId="1102"/>
        </pc:sldMkLst>
        <pc:graphicFrameChg chg="mod modGraphic">
          <ac:chgData name="Fowers, Alyssa (af5ug)" userId="S::af5ug@virginia.edu::c3a37977-17ff-41a0-ad75-fd916179f175" providerId="AD" clId="Web-{B2E3E3CD-601D-409B-D910-92B36FADD6F2}" dt="2019-08-08T20:39:33.809" v="51"/>
          <ac:graphicFrameMkLst>
            <pc:docMk/>
            <pc:sldMk cId="2181165642" sldId="1102"/>
            <ac:graphicFrameMk id="4" creationId="{8B24FD1C-B9D9-4359-A49D-46D376487D92}"/>
          </ac:graphicFrameMkLst>
        </pc:graphicFrameChg>
      </pc:sldChg>
      <pc:sldChg chg="modSp">
        <pc:chgData name="Fowers, Alyssa (af5ug)" userId="S::af5ug@virginia.edu::c3a37977-17ff-41a0-ad75-fd916179f175" providerId="AD" clId="Web-{B2E3E3CD-601D-409B-D910-92B36FADD6F2}" dt="2019-08-08T20:39:59.200" v="78" actId="20577"/>
        <pc:sldMkLst>
          <pc:docMk/>
          <pc:sldMk cId="471326908" sldId="1105"/>
        </pc:sldMkLst>
        <pc:spChg chg="mod">
          <ac:chgData name="Fowers, Alyssa (af5ug)" userId="S::af5ug@virginia.edu::c3a37977-17ff-41a0-ad75-fd916179f175" providerId="AD" clId="Web-{B2E3E3CD-601D-409B-D910-92B36FADD6F2}" dt="2019-08-08T20:39:59.200" v="78" actId="20577"/>
          <ac:spMkLst>
            <pc:docMk/>
            <pc:sldMk cId="471326908" sldId="1105"/>
            <ac:spMk id="3" creationId="{7A98FFA7-C14E-41BF-AB10-5FC342A3F1D0}"/>
          </ac:spMkLst>
        </pc:spChg>
      </pc:sldChg>
      <pc:sldChg chg="modSp ord">
        <pc:chgData name="Fowers, Alyssa (af5ug)" userId="S::af5ug@virginia.edu::c3a37977-17ff-41a0-ad75-fd916179f175" providerId="AD" clId="Web-{B2E3E3CD-601D-409B-D910-92B36FADD6F2}" dt="2019-08-08T20:42:23.420" v="95"/>
        <pc:sldMkLst>
          <pc:docMk/>
          <pc:sldMk cId="403348705" sldId="1106"/>
        </pc:sldMkLst>
        <pc:spChg chg="mod">
          <ac:chgData name="Fowers, Alyssa (af5ug)" userId="S::af5ug@virginia.edu::c3a37977-17ff-41a0-ad75-fd916179f175" providerId="AD" clId="Web-{B2E3E3CD-601D-409B-D910-92B36FADD6F2}" dt="2019-08-08T20:39:40.434" v="58" actId="20577"/>
          <ac:spMkLst>
            <pc:docMk/>
            <pc:sldMk cId="403348705" sldId="1106"/>
            <ac:spMk id="2" creationId="{48371BF9-F9B8-4AD7-BCAD-F71E33906946}"/>
          </ac:spMkLst>
        </pc:spChg>
        <pc:spChg chg="mod">
          <ac:chgData name="Fowers, Alyssa (af5ug)" userId="S::af5ug@virginia.edu::c3a37977-17ff-41a0-ad75-fd916179f175" providerId="AD" clId="Web-{B2E3E3CD-601D-409B-D910-92B36FADD6F2}" dt="2019-08-08T20:39:50.028" v="70" actId="20577"/>
          <ac:spMkLst>
            <pc:docMk/>
            <pc:sldMk cId="403348705" sldId="1106"/>
            <ac:spMk id="8" creationId="{21E5A28E-2E57-4FCF-96FA-96DA62F206C8}"/>
          </ac:spMkLst>
        </pc:spChg>
      </pc:sldChg>
      <pc:sldChg chg="modSp">
        <pc:chgData name="Fowers, Alyssa (af5ug)" userId="S::af5ug@virginia.edu::c3a37977-17ff-41a0-ad75-fd916179f175" providerId="AD" clId="Web-{B2E3E3CD-601D-409B-D910-92B36FADD6F2}" dt="2019-08-08T20:39:25.621" v="39" actId="20577"/>
        <pc:sldMkLst>
          <pc:docMk/>
          <pc:sldMk cId="565872874" sldId="1107"/>
        </pc:sldMkLst>
        <pc:spChg chg="mod">
          <ac:chgData name="Fowers, Alyssa (af5ug)" userId="S::af5ug@virginia.edu::c3a37977-17ff-41a0-ad75-fd916179f175" providerId="AD" clId="Web-{B2E3E3CD-601D-409B-D910-92B36FADD6F2}" dt="2019-08-08T20:39:25.621" v="39" actId="20577"/>
          <ac:spMkLst>
            <pc:docMk/>
            <pc:sldMk cId="565872874" sldId="1107"/>
            <ac:spMk id="2" creationId="{48371BF9-F9B8-4AD7-BCAD-F71E33906946}"/>
          </ac:spMkLst>
        </pc:spChg>
      </pc:sldChg>
      <pc:sldChg chg="modSp">
        <pc:chgData name="Fowers, Alyssa (af5ug)" userId="S::af5ug@virginia.edu::c3a37977-17ff-41a0-ad75-fd916179f175" providerId="AD" clId="Web-{B2E3E3CD-601D-409B-D910-92B36FADD6F2}" dt="2019-08-08T20:40:25.872" v="84" actId="20577"/>
        <pc:sldMkLst>
          <pc:docMk/>
          <pc:sldMk cId="3749606446" sldId="1108"/>
        </pc:sldMkLst>
        <pc:spChg chg="mod">
          <ac:chgData name="Fowers, Alyssa (af5ug)" userId="S::af5ug@virginia.edu::c3a37977-17ff-41a0-ad75-fd916179f175" providerId="AD" clId="Web-{B2E3E3CD-601D-409B-D910-92B36FADD6F2}" dt="2019-08-08T20:38:41.886" v="22" actId="20577"/>
          <ac:spMkLst>
            <pc:docMk/>
            <pc:sldMk cId="3749606446" sldId="1108"/>
            <ac:spMk id="2" creationId="{BE2F33CC-D975-4845-96AC-5CC2C2DAD24D}"/>
          </ac:spMkLst>
        </pc:spChg>
        <pc:spChg chg="mod">
          <ac:chgData name="Fowers, Alyssa (af5ug)" userId="S::af5ug@virginia.edu::c3a37977-17ff-41a0-ad75-fd916179f175" providerId="AD" clId="Web-{B2E3E3CD-601D-409B-D910-92B36FADD6F2}" dt="2019-08-08T20:40:25.872" v="84" actId="20577"/>
          <ac:spMkLst>
            <pc:docMk/>
            <pc:sldMk cId="3749606446" sldId="1108"/>
            <ac:spMk id="3" creationId="{0B667E2E-7254-4DC2-8139-330FEE5EC119}"/>
          </ac:spMkLst>
        </pc:spChg>
      </pc:sldChg>
      <pc:sldChg chg="modSp">
        <pc:chgData name="Fowers, Alyssa (af5ug)" userId="S::af5ug@virginia.edu::c3a37977-17ff-41a0-ad75-fd916179f175" providerId="AD" clId="Web-{B2E3E3CD-601D-409B-D910-92B36FADD6F2}" dt="2019-08-08T20:37:56.230" v="18" actId="20577"/>
        <pc:sldMkLst>
          <pc:docMk/>
          <pc:sldMk cId="1268971114" sldId="1109"/>
        </pc:sldMkLst>
        <pc:spChg chg="mod">
          <ac:chgData name="Fowers, Alyssa (af5ug)" userId="S::af5ug@virginia.edu::c3a37977-17ff-41a0-ad75-fd916179f175" providerId="AD" clId="Web-{B2E3E3CD-601D-409B-D910-92B36FADD6F2}" dt="2019-08-08T20:37:56.230" v="18" actId="20577"/>
          <ac:spMkLst>
            <pc:docMk/>
            <pc:sldMk cId="1268971114" sldId="1109"/>
            <ac:spMk id="2" creationId="{CC5591B1-C980-4EFF-A193-621BA8C6702C}"/>
          </ac:spMkLst>
        </pc:spChg>
      </pc:sldChg>
      <pc:sldChg chg="modSp">
        <pc:chgData name="Fowers, Alyssa (af5ug)" userId="S::af5ug@virginia.edu::c3a37977-17ff-41a0-ad75-fd916179f175" providerId="AD" clId="Web-{B2E3E3CD-601D-409B-D910-92B36FADD6F2}" dt="2019-08-08T20:40:32.044" v="92" actId="20577"/>
        <pc:sldMkLst>
          <pc:docMk/>
          <pc:sldMk cId="3688428775" sldId="1110"/>
        </pc:sldMkLst>
        <pc:spChg chg="mod">
          <ac:chgData name="Fowers, Alyssa (af5ug)" userId="S::af5ug@virginia.edu::c3a37977-17ff-41a0-ad75-fd916179f175" providerId="AD" clId="Web-{B2E3E3CD-601D-409B-D910-92B36FADD6F2}" dt="2019-08-08T20:40:32.044" v="92" actId="20577"/>
          <ac:spMkLst>
            <pc:docMk/>
            <pc:sldMk cId="3688428775" sldId="1110"/>
            <ac:spMk id="8" creationId="{0C40D93E-C9B9-43F9-813A-3D4CB30894CD}"/>
          </ac:spMkLst>
        </pc:spChg>
      </pc:sldChg>
    </pc:docChg>
  </pc:docChgLst>
  <pc:docChgLst>
    <pc:chgData name="Pietrowicz, Sean (sp3sd)" userId="S::sp3sd@virginia.edu::9d75db99-c872-4e43-b98e-1e42a901c6ac" providerId="AD" clId="Web-{14B39AC1-AA93-7555-8A37-C597DCB509B1}"/>
    <pc:docChg chg="addSld delSld modSld sldOrd">
      <pc:chgData name="Pietrowicz, Sean (sp3sd)" userId="S::sp3sd@virginia.edu::9d75db99-c872-4e43-b98e-1e42a901c6ac" providerId="AD" clId="Web-{14B39AC1-AA93-7555-8A37-C597DCB509B1}" dt="2019-08-07T17:49:49.290" v="2024"/>
      <pc:docMkLst>
        <pc:docMk/>
      </pc:docMkLst>
      <pc:sldChg chg="modSp ord">
        <pc:chgData name="Pietrowicz, Sean (sp3sd)" userId="S::sp3sd@virginia.edu::9d75db99-c872-4e43-b98e-1e42a901c6ac" providerId="AD" clId="Web-{14B39AC1-AA93-7555-8A37-C597DCB509B1}" dt="2019-08-07T17:49:49.290" v="2024"/>
        <pc:sldMkLst>
          <pc:docMk/>
          <pc:sldMk cId="2181165642" sldId="1102"/>
        </pc:sldMkLst>
        <pc:spChg chg="mod">
          <ac:chgData name="Pietrowicz, Sean (sp3sd)" userId="S::sp3sd@virginia.edu::9d75db99-c872-4e43-b98e-1e42a901c6ac" providerId="AD" clId="Web-{14B39AC1-AA93-7555-8A37-C597DCB509B1}" dt="2019-08-07T17:49:31.478" v="2022" actId="20577"/>
          <ac:spMkLst>
            <pc:docMk/>
            <pc:sldMk cId="2181165642" sldId="1102"/>
            <ac:spMk id="2" creationId="{BFB6ADA7-D25A-4C68-9CC0-F35E3B6B730B}"/>
          </ac:spMkLst>
        </pc:spChg>
        <pc:graphicFrameChg chg="mod modGraphic">
          <ac:chgData name="Pietrowicz, Sean (sp3sd)" userId="S::sp3sd@virginia.edu::9d75db99-c872-4e43-b98e-1e42a901c6ac" providerId="AD" clId="Web-{14B39AC1-AA93-7555-8A37-C597DCB509B1}" dt="2019-08-07T17:49:22.993" v="2001"/>
          <ac:graphicFrameMkLst>
            <pc:docMk/>
            <pc:sldMk cId="2181165642" sldId="1102"/>
            <ac:graphicFrameMk id="4" creationId="{8B24FD1C-B9D9-4359-A49D-46D376487D92}"/>
          </ac:graphicFrameMkLst>
        </pc:graphicFrameChg>
      </pc:sldChg>
      <pc:sldChg chg="addSp delSp modSp del">
        <pc:chgData name="Pietrowicz, Sean (sp3sd)" userId="S::sp3sd@virginia.edu::9d75db99-c872-4e43-b98e-1e42a901c6ac" providerId="AD" clId="Web-{14B39AC1-AA93-7555-8A37-C597DCB509B1}" dt="2019-08-07T17:45:51.475" v="1925"/>
        <pc:sldMkLst>
          <pc:docMk/>
          <pc:sldMk cId="1024718508" sldId="1104"/>
        </pc:sldMkLst>
        <pc:spChg chg="mod">
          <ac:chgData name="Pietrowicz, Sean (sp3sd)" userId="S::sp3sd@virginia.edu::9d75db99-c872-4e43-b98e-1e42a901c6ac" providerId="AD" clId="Web-{14B39AC1-AA93-7555-8A37-C597DCB509B1}" dt="2019-08-07T17:33:32.732" v="816" actId="20577"/>
          <ac:spMkLst>
            <pc:docMk/>
            <pc:sldMk cId="1024718508" sldId="1104"/>
            <ac:spMk id="2" creationId="{48371BF9-F9B8-4AD7-BCAD-F71E33906946}"/>
          </ac:spMkLst>
        </pc:spChg>
        <pc:spChg chg="add mod">
          <ac:chgData name="Pietrowicz, Sean (sp3sd)" userId="S::sp3sd@virginia.edu::9d75db99-c872-4e43-b98e-1e42a901c6ac" providerId="AD" clId="Web-{14B39AC1-AA93-7555-8A37-C597DCB509B1}" dt="2019-08-07T17:36:40.078" v="964" actId="1076"/>
          <ac:spMkLst>
            <pc:docMk/>
            <pc:sldMk cId="1024718508" sldId="1104"/>
            <ac:spMk id="10" creationId="{CFABA4A3-B0FF-4E88-A18F-C7C418A52206}"/>
          </ac:spMkLst>
        </pc:spChg>
        <pc:picChg chg="del">
          <ac:chgData name="Pietrowicz, Sean (sp3sd)" userId="S::sp3sd@virginia.edu::9d75db99-c872-4e43-b98e-1e42a901c6ac" providerId="AD" clId="Web-{14B39AC1-AA93-7555-8A37-C597DCB509B1}" dt="2019-08-07T17:21:42.459" v="0"/>
          <ac:picMkLst>
            <pc:docMk/>
            <pc:sldMk cId="1024718508" sldId="1104"/>
            <ac:picMk id="3" creationId="{D6572557-10B1-47DF-9C18-39F482EE6348}"/>
          </ac:picMkLst>
        </pc:picChg>
        <pc:picChg chg="add del mod">
          <ac:chgData name="Pietrowicz, Sean (sp3sd)" userId="S::sp3sd@virginia.edu::9d75db99-c872-4e43-b98e-1e42a901c6ac" providerId="AD" clId="Web-{14B39AC1-AA93-7555-8A37-C597DCB509B1}" dt="2019-08-07T17:21:52.709" v="4"/>
          <ac:picMkLst>
            <pc:docMk/>
            <pc:sldMk cId="1024718508" sldId="1104"/>
            <ac:picMk id="4" creationId="{78444C5F-2BED-4DEC-AC40-131EE45A24A6}"/>
          </ac:picMkLst>
        </pc:picChg>
        <pc:picChg chg="add del mod">
          <ac:chgData name="Pietrowicz, Sean (sp3sd)" userId="S::sp3sd@virginia.edu::9d75db99-c872-4e43-b98e-1e42a901c6ac" providerId="AD" clId="Web-{14B39AC1-AA93-7555-8A37-C597DCB509B1}" dt="2019-08-07T17:34:15.233" v="859"/>
          <ac:picMkLst>
            <pc:docMk/>
            <pc:sldMk cId="1024718508" sldId="1104"/>
            <ac:picMk id="6" creationId="{DBCEB87F-C8C9-4743-B828-8A843AB5FC5D}"/>
          </ac:picMkLst>
        </pc:picChg>
        <pc:picChg chg="add del mod">
          <ac:chgData name="Pietrowicz, Sean (sp3sd)" userId="S::sp3sd@virginia.edu::9d75db99-c872-4e43-b98e-1e42a901c6ac" providerId="AD" clId="Web-{14B39AC1-AA93-7555-8A37-C597DCB509B1}" dt="2019-08-07T17:28:33.463" v="406"/>
          <ac:picMkLst>
            <pc:docMk/>
            <pc:sldMk cId="1024718508" sldId="1104"/>
            <ac:picMk id="8" creationId="{3BC9A27A-FA0C-47A1-BD3A-CE85C34023D7}"/>
          </ac:picMkLst>
        </pc:picChg>
      </pc:sldChg>
      <pc:sldChg chg="addSp delSp modSp add replId">
        <pc:chgData name="Pietrowicz, Sean (sp3sd)" userId="S::sp3sd@virginia.edu::9d75db99-c872-4e43-b98e-1e42a901c6ac" providerId="AD" clId="Web-{14B39AC1-AA93-7555-8A37-C597DCB509B1}" dt="2019-08-07T17:45:45.366" v="1924" actId="20577"/>
        <pc:sldMkLst>
          <pc:docMk/>
          <pc:sldMk cId="403348705" sldId="1106"/>
        </pc:sldMkLst>
        <pc:spChg chg="add mod">
          <ac:chgData name="Pietrowicz, Sean (sp3sd)" userId="S::sp3sd@virginia.edu::9d75db99-c872-4e43-b98e-1e42a901c6ac" providerId="AD" clId="Web-{14B39AC1-AA93-7555-8A37-C597DCB509B1}" dt="2019-08-07T17:45:45.366" v="1924" actId="20577"/>
          <ac:spMkLst>
            <pc:docMk/>
            <pc:sldMk cId="403348705" sldId="1106"/>
            <ac:spMk id="8" creationId="{21E5A28E-2E57-4FCF-96FA-96DA62F206C8}"/>
          </ac:spMkLst>
        </pc:spChg>
        <pc:spChg chg="del mod">
          <ac:chgData name="Pietrowicz, Sean (sp3sd)" userId="S::sp3sd@virginia.edu::9d75db99-c872-4e43-b98e-1e42a901c6ac" providerId="AD" clId="Web-{14B39AC1-AA93-7555-8A37-C597DCB509B1}" dt="2019-08-07T17:44:35.037" v="1904"/>
          <ac:spMkLst>
            <pc:docMk/>
            <pc:sldMk cId="403348705" sldId="1106"/>
            <ac:spMk id="10" creationId="{CFABA4A3-B0FF-4E88-A18F-C7C418A52206}"/>
          </ac:spMkLst>
        </pc:spChg>
        <pc:picChg chg="add del mod">
          <ac:chgData name="Pietrowicz, Sean (sp3sd)" userId="S::sp3sd@virginia.edu::9d75db99-c872-4e43-b98e-1e42a901c6ac" providerId="AD" clId="Web-{14B39AC1-AA93-7555-8A37-C597DCB509B1}" dt="2019-08-07T17:30:43.215" v="473"/>
          <ac:picMkLst>
            <pc:docMk/>
            <pc:sldMk cId="403348705" sldId="1106"/>
            <ac:picMk id="3" creationId="{76E1CE14-1077-4F72-9F54-CB567A60EEB4}"/>
          </ac:picMkLst>
        </pc:picChg>
        <pc:picChg chg="add mod">
          <ac:chgData name="Pietrowicz, Sean (sp3sd)" userId="S::sp3sd@virginia.edu::9d75db99-c872-4e43-b98e-1e42a901c6ac" providerId="AD" clId="Web-{14B39AC1-AA93-7555-8A37-C597DCB509B1}" dt="2019-08-07T17:31:08.918" v="476" actId="14100"/>
          <ac:picMkLst>
            <pc:docMk/>
            <pc:sldMk cId="403348705" sldId="1106"/>
            <ac:picMk id="5" creationId="{3503091B-6252-44F3-9FF0-0BCA515ABF10}"/>
          </ac:picMkLst>
        </pc:picChg>
        <pc:picChg chg="del">
          <ac:chgData name="Pietrowicz, Sean (sp3sd)" userId="S::sp3sd@virginia.edu::9d75db99-c872-4e43-b98e-1e42a901c6ac" providerId="AD" clId="Web-{14B39AC1-AA93-7555-8A37-C597DCB509B1}" dt="2019-08-07T17:28:39.260" v="408"/>
          <ac:picMkLst>
            <pc:docMk/>
            <pc:sldMk cId="403348705" sldId="1106"/>
            <ac:picMk id="6" creationId="{DBCEB87F-C8C9-4743-B828-8A843AB5FC5D}"/>
          </ac:picMkLst>
        </pc:picChg>
      </pc:sldChg>
      <pc:sldChg chg="delSp modSp add replId">
        <pc:chgData name="Pietrowicz, Sean (sp3sd)" userId="S::sp3sd@virginia.edu::9d75db99-c872-4e43-b98e-1e42a901c6ac" providerId="AD" clId="Web-{14B39AC1-AA93-7555-8A37-C597DCB509B1}" dt="2019-08-07T17:34:13.248" v="858" actId="1076"/>
        <pc:sldMkLst>
          <pc:docMk/>
          <pc:sldMk cId="565872874" sldId="1107"/>
        </pc:sldMkLst>
        <pc:spChg chg="mod">
          <ac:chgData name="Pietrowicz, Sean (sp3sd)" userId="S::sp3sd@virginia.edu::9d75db99-c872-4e43-b98e-1e42a901c6ac" providerId="AD" clId="Web-{14B39AC1-AA93-7555-8A37-C597DCB509B1}" dt="2019-08-07T17:34:00.295" v="856"/>
          <ac:spMkLst>
            <pc:docMk/>
            <pc:sldMk cId="565872874" sldId="1107"/>
            <ac:spMk id="2" creationId="{48371BF9-F9B8-4AD7-BCAD-F71E33906946}"/>
          </ac:spMkLst>
        </pc:spChg>
        <pc:spChg chg="del">
          <ac:chgData name="Pietrowicz, Sean (sp3sd)" userId="S::sp3sd@virginia.edu::9d75db99-c872-4e43-b98e-1e42a901c6ac" providerId="AD" clId="Web-{14B39AC1-AA93-7555-8A37-C597DCB509B1}" dt="2019-08-07T17:33:52.217" v="853"/>
          <ac:spMkLst>
            <pc:docMk/>
            <pc:sldMk cId="565872874" sldId="1107"/>
            <ac:spMk id="10" creationId="{CFABA4A3-B0FF-4E88-A18F-C7C418A52206}"/>
          </ac:spMkLst>
        </pc:spChg>
        <pc:picChg chg="mod">
          <ac:chgData name="Pietrowicz, Sean (sp3sd)" userId="S::sp3sd@virginia.edu::9d75db99-c872-4e43-b98e-1e42a901c6ac" providerId="AD" clId="Web-{14B39AC1-AA93-7555-8A37-C597DCB509B1}" dt="2019-08-07T17:34:13.248" v="858" actId="1076"/>
          <ac:picMkLst>
            <pc:docMk/>
            <pc:sldMk cId="565872874" sldId="1107"/>
            <ac:picMk id="6" creationId="{DBCEB87F-C8C9-4743-B828-8A843AB5FC5D}"/>
          </ac:picMkLst>
        </pc:picChg>
      </pc:sldChg>
      <pc:sldChg chg="modSp new">
        <pc:chgData name="Pietrowicz, Sean (sp3sd)" userId="S::sp3sd@virginia.edu::9d75db99-c872-4e43-b98e-1e42a901c6ac" providerId="AD" clId="Web-{14B39AC1-AA93-7555-8A37-C597DCB509B1}" dt="2019-08-07T17:48:21.259" v="1941" actId="20577"/>
        <pc:sldMkLst>
          <pc:docMk/>
          <pc:sldMk cId="3749606446" sldId="1108"/>
        </pc:sldMkLst>
        <pc:spChg chg="mod">
          <ac:chgData name="Pietrowicz, Sean (sp3sd)" userId="S::sp3sd@virginia.edu::9d75db99-c872-4e43-b98e-1e42a901c6ac" providerId="AD" clId="Web-{14B39AC1-AA93-7555-8A37-C597DCB509B1}" dt="2019-08-07T17:36:54.813" v="993" actId="20577"/>
          <ac:spMkLst>
            <pc:docMk/>
            <pc:sldMk cId="3749606446" sldId="1108"/>
            <ac:spMk id="2" creationId="{BE2F33CC-D975-4845-96AC-5CC2C2DAD24D}"/>
          </ac:spMkLst>
        </pc:spChg>
        <pc:spChg chg="mod">
          <ac:chgData name="Pietrowicz, Sean (sp3sd)" userId="S::sp3sd@virginia.edu::9d75db99-c872-4e43-b98e-1e42a901c6ac" providerId="AD" clId="Web-{14B39AC1-AA93-7555-8A37-C597DCB509B1}" dt="2019-08-07T17:48:21.259" v="1941" actId="20577"/>
          <ac:spMkLst>
            <pc:docMk/>
            <pc:sldMk cId="3749606446" sldId="1108"/>
            <ac:spMk id="3" creationId="{0B667E2E-7254-4DC2-8139-330FEE5EC119}"/>
          </ac:spMkLst>
        </pc:spChg>
      </pc:sldChg>
    </pc:docChg>
  </pc:docChgLst>
  <pc:docChgLst>
    <pc:chgData name="Pietrowicz, Sean (sp3sd)" userId="S::sp3sd@virginia.edu::9d75db99-c872-4e43-b98e-1e42a901c6ac" providerId="AD" clId="Web-{DB796017-1F67-EEEC-93BA-E34144258922}"/>
    <pc:docChg chg="addSld delSld modSld sldOrd">
      <pc:chgData name="Pietrowicz, Sean (sp3sd)" userId="S::sp3sd@virginia.edu::9d75db99-c872-4e43-b98e-1e42a901c6ac" providerId="AD" clId="Web-{DB796017-1F67-EEEC-93BA-E34144258922}" dt="2019-08-07T20:58:17.083" v="607" actId="20577"/>
      <pc:docMkLst>
        <pc:docMk/>
      </pc:docMkLst>
      <pc:sldChg chg="modSp">
        <pc:chgData name="Pietrowicz, Sean (sp3sd)" userId="S::sp3sd@virginia.edu::9d75db99-c872-4e43-b98e-1e42a901c6ac" providerId="AD" clId="Web-{DB796017-1F67-EEEC-93BA-E34144258922}" dt="2019-08-07T20:38:57.560" v="434" actId="20577"/>
        <pc:sldMkLst>
          <pc:docMk/>
          <pc:sldMk cId="1283431365" sldId="1052"/>
        </pc:sldMkLst>
        <pc:spChg chg="mod">
          <ac:chgData name="Pietrowicz, Sean (sp3sd)" userId="S::sp3sd@virginia.edu::9d75db99-c872-4e43-b98e-1e42a901c6ac" providerId="AD" clId="Web-{DB796017-1F67-EEEC-93BA-E34144258922}" dt="2019-08-07T20:38:57.560" v="434" actId="20577"/>
          <ac:spMkLst>
            <pc:docMk/>
            <pc:sldMk cId="1283431365" sldId="1052"/>
            <ac:spMk id="10" creationId="{DEA17E2D-02E6-48C3-AFEB-28C13452DE90}"/>
          </ac:spMkLst>
        </pc:spChg>
      </pc:sldChg>
      <pc:sldChg chg="modSp ord">
        <pc:chgData name="Pietrowicz, Sean (sp3sd)" userId="S::sp3sd@virginia.edu::9d75db99-c872-4e43-b98e-1e42a901c6ac" providerId="AD" clId="Web-{DB796017-1F67-EEEC-93BA-E34144258922}" dt="2019-08-07T20:45:31.120" v="521"/>
        <pc:sldMkLst>
          <pc:docMk/>
          <pc:sldMk cId="644259669" sldId="1053"/>
        </pc:sldMkLst>
        <pc:spChg chg="mod">
          <ac:chgData name="Pietrowicz, Sean (sp3sd)" userId="S::sp3sd@virginia.edu::9d75db99-c872-4e43-b98e-1e42a901c6ac" providerId="AD" clId="Web-{DB796017-1F67-EEEC-93BA-E34144258922}" dt="2019-08-07T20:44:35.243" v="519" actId="20577"/>
          <ac:spMkLst>
            <pc:docMk/>
            <pc:sldMk cId="644259669" sldId="1053"/>
            <ac:spMk id="4" creationId="{EAE31C04-3B2E-4C7B-83A4-E172888BE541}"/>
          </ac:spMkLst>
        </pc:spChg>
      </pc:sldChg>
      <pc:sldChg chg="delSp modSp ord">
        <pc:chgData name="Pietrowicz, Sean (sp3sd)" userId="S::sp3sd@virginia.edu::9d75db99-c872-4e43-b98e-1e42a901c6ac" providerId="AD" clId="Web-{DB796017-1F67-EEEC-93BA-E34144258922}" dt="2019-08-07T20:58:17.083" v="607" actId="20577"/>
        <pc:sldMkLst>
          <pc:docMk/>
          <pc:sldMk cId="445187163" sldId="1059"/>
        </pc:sldMkLst>
        <pc:spChg chg="mod">
          <ac:chgData name="Pietrowicz, Sean (sp3sd)" userId="S::sp3sd@virginia.edu::9d75db99-c872-4e43-b98e-1e42a901c6ac" providerId="AD" clId="Web-{DB796017-1F67-EEEC-93BA-E34144258922}" dt="2019-08-07T20:58:17.083" v="607" actId="20577"/>
          <ac:spMkLst>
            <pc:docMk/>
            <pc:sldMk cId="445187163" sldId="1059"/>
            <ac:spMk id="4" creationId="{7987E568-3EAA-4415-9286-FF9822A8185D}"/>
          </ac:spMkLst>
        </pc:spChg>
        <pc:picChg chg="del">
          <ac:chgData name="Pietrowicz, Sean (sp3sd)" userId="S::sp3sd@virginia.edu::9d75db99-c872-4e43-b98e-1e42a901c6ac" providerId="AD" clId="Web-{DB796017-1F67-EEEC-93BA-E34144258922}" dt="2019-08-07T20:57:55.239" v="601"/>
          <ac:picMkLst>
            <pc:docMk/>
            <pc:sldMk cId="445187163" sldId="1059"/>
            <ac:picMk id="5" creationId="{2E470CAB-C0DE-4772-9F24-7349B1044B77}"/>
          </ac:picMkLst>
        </pc:picChg>
      </pc:sldChg>
      <pc:sldChg chg="del">
        <pc:chgData name="Pietrowicz, Sean (sp3sd)" userId="S::sp3sd@virginia.edu::9d75db99-c872-4e43-b98e-1e42a901c6ac" providerId="AD" clId="Web-{DB796017-1F67-EEEC-93BA-E34144258922}" dt="2019-08-07T20:33:04.767" v="430"/>
        <pc:sldMkLst>
          <pc:docMk/>
          <pc:sldMk cId="312925063" sldId="1071"/>
        </pc:sldMkLst>
      </pc:sldChg>
      <pc:sldChg chg="modSp">
        <pc:chgData name="Pietrowicz, Sean (sp3sd)" userId="S::sp3sd@virginia.edu::9d75db99-c872-4e43-b98e-1e42a901c6ac" providerId="AD" clId="Web-{DB796017-1F67-EEEC-93BA-E34144258922}" dt="2019-08-07T20:12:02.771" v="283" actId="1076"/>
        <pc:sldMkLst>
          <pc:docMk/>
          <pc:sldMk cId="2729068317" sldId="1075"/>
        </pc:sldMkLst>
        <pc:picChg chg="mod">
          <ac:chgData name="Pietrowicz, Sean (sp3sd)" userId="S::sp3sd@virginia.edu::9d75db99-c872-4e43-b98e-1e42a901c6ac" providerId="AD" clId="Web-{DB796017-1F67-EEEC-93BA-E34144258922}" dt="2019-08-07T20:12:02.646" v="270" actId="1076"/>
          <ac:picMkLst>
            <pc:docMk/>
            <pc:sldMk cId="2729068317" sldId="1075"/>
            <ac:picMk id="3" creationId="{26C1CF64-9F03-4380-9074-B06EDBDD53E5}"/>
          </ac:picMkLst>
        </pc:picChg>
        <pc:picChg chg="mod">
          <ac:chgData name="Pietrowicz, Sean (sp3sd)" userId="S::sp3sd@virginia.edu::9d75db99-c872-4e43-b98e-1e42a901c6ac" providerId="AD" clId="Web-{DB796017-1F67-EEEC-93BA-E34144258922}" dt="2019-08-07T20:12:02.646" v="271" actId="1076"/>
          <ac:picMkLst>
            <pc:docMk/>
            <pc:sldMk cId="2729068317" sldId="1075"/>
            <ac:picMk id="4" creationId="{6D0A7484-5B4D-40C2-8ACB-EFBCDA48F0E7}"/>
          </ac:picMkLst>
        </pc:picChg>
        <pc:picChg chg="mod">
          <ac:chgData name="Pietrowicz, Sean (sp3sd)" userId="S::sp3sd@virginia.edu::9d75db99-c872-4e43-b98e-1e42a901c6ac" providerId="AD" clId="Web-{DB796017-1F67-EEEC-93BA-E34144258922}" dt="2019-08-07T20:12:02.662" v="272" actId="1076"/>
          <ac:picMkLst>
            <pc:docMk/>
            <pc:sldMk cId="2729068317" sldId="1075"/>
            <ac:picMk id="5" creationId="{00E63A32-3E70-495A-856F-370B82CB0FBB}"/>
          </ac:picMkLst>
        </pc:picChg>
        <pc:picChg chg="mod">
          <ac:chgData name="Pietrowicz, Sean (sp3sd)" userId="S::sp3sd@virginia.edu::9d75db99-c872-4e43-b98e-1e42a901c6ac" providerId="AD" clId="Web-{DB796017-1F67-EEEC-93BA-E34144258922}" dt="2019-08-07T20:12:02.662" v="273" actId="1076"/>
          <ac:picMkLst>
            <pc:docMk/>
            <pc:sldMk cId="2729068317" sldId="1075"/>
            <ac:picMk id="6" creationId="{58F96F04-789E-48D2-84A2-C425BE638BFB}"/>
          </ac:picMkLst>
        </pc:picChg>
        <pc:picChg chg="mod">
          <ac:chgData name="Pietrowicz, Sean (sp3sd)" userId="S::sp3sd@virginia.edu::9d75db99-c872-4e43-b98e-1e42a901c6ac" providerId="AD" clId="Web-{DB796017-1F67-EEEC-93BA-E34144258922}" dt="2019-08-07T20:12:02.677" v="274" actId="1076"/>
          <ac:picMkLst>
            <pc:docMk/>
            <pc:sldMk cId="2729068317" sldId="1075"/>
            <ac:picMk id="7" creationId="{32FC7D66-9591-4D3C-854A-291B3F627C11}"/>
          </ac:picMkLst>
        </pc:picChg>
        <pc:picChg chg="mod">
          <ac:chgData name="Pietrowicz, Sean (sp3sd)" userId="S::sp3sd@virginia.edu::9d75db99-c872-4e43-b98e-1e42a901c6ac" providerId="AD" clId="Web-{DB796017-1F67-EEEC-93BA-E34144258922}" dt="2019-08-07T20:12:02.693" v="275" actId="1076"/>
          <ac:picMkLst>
            <pc:docMk/>
            <pc:sldMk cId="2729068317" sldId="1075"/>
            <ac:picMk id="8" creationId="{70E86F74-8B84-49B1-A5C5-DCD364D8DE4A}"/>
          </ac:picMkLst>
        </pc:picChg>
        <pc:picChg chg="mod">
          <ac:chgData name="Pietrowicz, Sean (sp3sd)" userId="S::sp3sd@virginia.edu::9d75db99-c872-4e43-b98e-1e42a901c6ac" providerId="AD" clId="Web-{DB796017-1F67-EEEC-93BA-E34144258922}" dt="2019-08-07T20:12:02.708" v="276" actId="1076"/>
          <ac:picMkLst>
            <pc:docMk/>
            <pc:sldMk cId="2729068317" sldId="1075"/>
            <ac:picMk id="9" creationId="{DBE15664-C977-4ED8-B83B-355A4A2C3676}"/>
          </ac:picMkLst>
        </pc:picChg>
        <pc:picChg chg="mod">
          <ac:chgData name="Pietrowicz, Sean (sp3sd)" userId="S::sp3sd@virginia.edu::9d75db99-c872-4e43-b98e-1e42a901c6ac" providerId="AD" clId="Web-{DB796017-1F67-EEEC-93BA-E34144258922}" dt="2019-08-07T20:12:02.725" v="277" actId="1076"/>
          <ac:picMkLst>
            <pc:docMk/>
            <pc:sldMk cId="2729068317" sldId="1075"/>
            <ac:picMk id="10" creationId="{5C64BA1C-4B80-4D7A-9B4D-7481266A5C48}"/>
          </ac:picMkLst>
        </pc:picChg>
        <pc:picChg chg="mod">
          <ac:chgData name="Pietrowicz, Sean (sp3sd)" userId="S::sp3sd@virginia.edu::9d75db99-c872-4e43-b98e-1e42a901c6ac" providerId="AD" clId="Web-{DB796017-1F67-EEEC-93BA-E34144258922}" dt="2019-08-07T20:12:02.725" v="278" actId="1076"/>
          <ac:picMkLst>
            <pc:docMk/>
            <pc:sldMk cId="2729068317" sldId="1075"/>
            <ac:picMk id="11" creationId="{0047E7F7-A329-4939-8FF6-EAEE8226241C}"/>
          </ac:picMkLst>
        </pc:picChg>
        <pc:picChg chg="mod">
          <ac:chgData name="Pietrowicz, Sean (sp3sd)" userId="S::sp3sd@virginia.edu::9d75db99-c872-4e43-b98e-1e42a901c6ac" providerId="AD" clId="Web-{DB796017-1F67-EEEC-93BA-E34144258922}" dt="2019-08-07T20:12:02.740" v="279" actId="1076"/>
          <ac:picMkLst>
            <pc:docMk/>
            <pc:sldMk cId="2729068317" sldId="1075"/>
            <ac:picMk id="12" creationId="{BA4F272E-C6B3-4819-B9FC-0ECBC77BD403}"/>
          </ac:picMkLst>
        </pc:picChg>
        <pc:picChg chg="mod">
          <ac:chgData name="Pietrowicz, Sean (sp3sd)" userId="S::sp3sd@virginia.edu::9d75db99-c872-4e43-b98e-1e42a901c6ac" providerId="AD" clId="Web-{DB796017-1F67-EEEC-93BA-E34144258922}" dt="2019-08-07T20:12:02.755" v="280" actId="1076"/>
          <ac:picMkLst>
            <pc:docMk/>
            <pc:sldMk cId="2729068317" sldId="1075"/>
            <ac:picMk id="13" creationId="{705B77D6-093A-4FDA-9724-5BF57AEB4147}"/>
          </ac:picMkLst>
        </pc:picChg>
        <pc:picChg chg="mod">
          <ac:chgData name="Pietrowicz, Sean (sp3sd)" userId="S::sp3sd@virginia.edu::9d75db99-c872-4e43-b98e-1e42a901c6ac" providerId="AD" clId="Web-{DB796017-1F67-EEEC-93BA-E34144258922}" dt="2019-08-07T20:12:02.755" v="281" actId="1076"/>
          <ac:picMkLst>
            <pc:docMk/>
            <pc:sldMk cId="2729068317" sldId="1075"/>
            <ac:picMk id="14" creationId="{F5C3AFF4-113A-488F-A74B-E99541CDDDBD}"/>
          </ac:picMkLst>
        </pc:picChg>
        <pc:picChg chg="mod">
          <ac:chgData name="Pietrowicz, Sean (sp3sd)" userId="S::sp3sd@virginia.edu::9d75db99-c872-4e43-b98e-1e42a901c6ac" providerId="AD" clId="Web-{DB796017-1F67-EEEC-93BA-E34144258922}" dt="2019-08-07T20:12:02.771" v="282" actId="1076"/>
          <ac:picMkLst>
            <pc:docMk/>
            <pc:sldMk cId="2729068317" sldId="1075"/>
            <ac:picMk id="15" creationId="{39D5EC58-B519-45FE-B852-C07A58F7922D}"/>
          </ac:picMkLst>
        </pc:picChg>
        <pc:picChg chg="mod">
          <ac:chgData name="Pietrowicz, Sean (sp3sd)" userId="S::sp3sd@virginia.edu::9d75db99-c872-4e43-b98e-1e42a901c6ac" providerId="AD" clId="Web-{DB796017-1F67-EEEC-93BA-E34144258922}" dt="2019-08-07T20:12:02.771" v="283" actId="1076"/>
          <ac:picMkLst>
            <pc:docMk/>
            <pc:sldMk cId="2729068317" sldId="1075"/>
            <ac:picMk id="16" creationId="{2BBF488B-5838-4754-A257-1A821DA1E3D2}"/>
          </ac:picMkLst>
        </pc:picChg>
      </pc:sldChg>
      <pc:sldChg chg="addSp delSp modSp ord">
        <pc:chgData name="Pietrowicz, Sean (sp3sd)" userId="S::sp3sd@virginia.edu::9d75db99-c872-4e43-b98e-1e42a901c6ac" providerId="AD" clId="Web-{DB796017-1F67-EEEC-93BA-E34144258922}" dt="2019-08-07T20:54:29.904" v="600" actId="1076"/>
        <pc:sldMkLst>
          <pc:docMk/>
          <pc:sldMk cId="2181165642" sldId="1102"/>
        </pc:sldMkLst>
        <pc:spChg chg="mod ord">
          <ac:chgData name="Pietrowicz, Sean (sp3sd)" userId="S::sp3sd@virginia.edu::9d75db99-c872-4e43-b98e-1e42a901c6ac" providerId="AD" clId="Web-{DB796017-1F67-EEEC-93BA-E34144258922}" dt="2019-08-07T20:09:05.624" v="247" actId="1076"/>
          <ac:spMkLst>
            <pc:docMk/>
            <pc:sldMk cId="2181165642" sldId="1102"/>
            <ac:spMk id="3" creationId="{26FFE631-F117-4265-AC06-B5ED39D7C76F}"/>
          </ac:spMkLst>
        </pc:spChg>
        <pc:spChg chg="mod">
          <ac:chgData name="Pietrowicz, Sean (sp3sd)" userId="S::sp3sd@virginia.edu::9d75db99-c872-4e43-b98e-1e42a901c6ac" providerId="AD" clId="Web-{DB796017-1F67-EEEC-93BA-E34144258922}" dt="2019-08-07T19:48:53.177" v="152" actId="14100"/>
          <ac:spMkLst>
            <pc:docMk/>
            <pc:sldMk cId="2181165642" sldId="1102"/>
            <ac:spMk id="5" creationId="{C08EA9A5-288C-474A-AFB0-C5F8616AECBB}"/>
          </ac:spMkLst>
        </pc:spChg>
        <pc:spChg chg="mod">
          <ac:chgData name="Pietrowicz, Sean (sp3sd)" userId="S::sp3sd@virginia.edu::9d75db99-c872-4e43-b98e-1e42a901c6ac" providerId="AD" clId="Web-{DB796017-1F67-EEEC-93BA-E34144258922}" dt="2019-08-07T20:54:29.904" v="600" actId="1076"/>
          <ac:spMkLst>
            <pc:docMk/>
            <pc:sldMk cId="2181165642" sldId="1102"/>
            <ac:spMk id="7" creationId="{A24E35BC-5313-4730-B947-FF22F9B74FDB}"/>
          </ac:spMkLst>
        </pc:spChg>
        <pc:spChg chg="mod ord">
          <ac:chgData name="Pietrowicz, Sean (sp3sd)" userId="S::sp3sd@virginia.edu::9d75db99-c872-4e43-b98e-1e42a901c6ac" providerId="AD" clId="Web-{DB796017-1F67-EEEC-93BA-E34144258922}" dt="2019-08-07T19:48:42.677" v="150"/>
          <ac:spMkLst>
            <pc:docMk/>
            <pc:sldMk cId="2181165642" sldId="1102"/>
            <ac:spMk id="8" creationId="{69E123D6-E5CD-47D1-964D-EE22CB7F5080}"/>
          </ac:spMkLst>
        </pc:spChg>
        <pc:spChg chg="mod">
          <ac:chgData name="Pietrowicz, Sean (sp3sd)" userId="S::sp3sd@virginia.edu::9d75db99-c872-4e43-b98e-1e42a901c6ac" providerId="AD" clId="Web-{DB796017-1F67-EEEC-93BA-E34144258922}" dt="2019-08-07T20:05:44.243" v="195" actId="1076"/>
          <ac:spMkLst>
            <pc:docMk/>
            <pc:sldMk cId="2181165642" sldId="1102"/>
            <ac:spMk id="9" creationId="{61E56102-ED75-4302-A03E-839714FF6107}"/>
          </ac:spMkLst>
        </pc:spChg>
        <pc:spChg chg="del mod ord">
          <ac:chgData name="Pietrowicz, Sean (sp3sd)" userId="S::sp3sd@virginia.edu::9d75db99-c872-4e43-b98e-1e42a901c6ac" providerId="AD" clId="Web-{DB796017-1F67-EEEC-93BA-E34144258922}" dt="2019-08-07T19:15:45.512" v="97"/>
          <ac:spMkLst>
            <pc:docMk/>
            <pc:sldMk cId="2181165642" sldId="1102"/>
            <ac:spMk id="10" creationId="{1B42812F-DDC7-4CED-8640-5527286093BF}"/>
          </ac:spMkLst>
        </pc:spChg>
        <pc:spChg chg="mod">
          <ac:chgData name="Pietrowicz, Sean (sp3sd)" userId="S::sp3sd@virginia.edu::9d75db99-c872-4e43-b98e-1e42a901c6ac" providerId="AD" clId="Web-{DB796017-1F67-EEEC-93BA-E34144258922}" dt="2019-08-07T20:06:06.181" v="199" actId="1076"/>
          <ac:spMkLst>
            <pc:docMk/>
            <pc:sldMk cId="2181165642" sldId="1102"/>
            <ac:spMk id="11" creationId="{4683A30E-2F76-42D3-81E7-0DFC3BB5BF22}"/>
          </ac:spMkLst>
        </pc:spChg>
        <pc:spChg chg="mod">
          <ac:chgData name="Pietrowicz, Sean (sp3sd)" userId="S::sp3sd@virginia.edu::9d75db99-c872-4e43-b98e-1e42a901c6ac" providerId="AD" clId="Web-{DB796017-1F67-EEEC-93BA-E34144258922}" dt="2019-08-07T20:05:20.757" v="189" actId="1076"/>
          <ac:spMkLst>
            <pc:docMk/>
            <pc:sldMk cId="2181165642" sldId="1102"/>
            <ac:spMk id="13" creationId="{642F9134-7A2E-4D35-A527-BE69D4D1ABF2}"/>
          </ac:spMkLst>
        </pc:spChg>
        <pc:spChg chg="mod">
          <ac:chgData name="Pietrowicz, Sean (sp3sd)" userId="S::sp3sd@virginia.edu::9d75db99-c872-4e43-b98e-1e42a901c6ac" providerId="AD" clId="Web-{DB796017-1F67-EEEC-93BA-E34144258922}" dt="2019-08-07T19:48:42.599" v="147"/>
          <ac:spMkLst>
            <pc:docMk/>
            <pc:sldMk cId="2181165642" sldId="1102"/>
            <ac:spMk id="15" creationId="{ABF7D370-A003-4C87-BAA3-C0C71FC64AAF}"/>
          </ac:spMkLst>
        </pc:spChg>
        <pc:spChg chg="mod ord">
          <ac:chgData name="Pietrowicz, Sean (sp3sd)" userId="S::sp3sd@virginia.edu::9d75db99-c872-4e43-b98e-1e42a901c6ac" providerId="AD" clId="Web-{DB796017-1F67-EEEC-93BA-E34144258922}" dt="2019-08-07T20:05:55.149" v="197" actId="1076"/>
          <ac:spMkLst>
            <pc:docMk/>
            <pc:sldMk cId="2181165642" sldId="1102"/>
            <ac:spMk id="16" creationId="{E2D1BEE0-92F2-47C9-9EB9-233CCE416F79}"/>
          </ac:spMkLst>
        </pc:spChg>
        <pc:spChg chg="mod">
          <ac:chgData name="Pietrowicz, Sean (sp3sd)" userId="S::sp3sd@virginia.edu::9d75db99-c872-4e43-b98e-1e42a901c6ac" providerId="AD" clId="Web-{DB796017-1F67-EEEC-93BA-E34144258922}" dt="2019-08-07T19:49:08.365" v="155" actId="14100"/>
          <ac:spMkLst>
            <pc:docMk/>
            <pc:sldMk cId="2181165642" sldId="1102"/>
            <ac:spMk id="17" creationId="{572D2C28-8F7A-4918-B84C-A3541D4FB34D}"/>
          </ac:spMkLst>
        </pc:spChg>
        <pc:spChg chg="add mod">
          <ac:chgData name="Pietrowicz, Sean (sp3sd)" userId="S::sp3sd@virginia.edu::9d75db99-c872-4e43-b98e-1e42a901c6ac" providerId="AD" clId="Web-{DB796017-1F67-EEEC-93BA-E34144258922}" dt="2019-08-07T19:49:05.131" v="154" actId="14100"/>
          <ac:spMkLst>
            <pc:docMk/>
            <pc:sldMk cId="2181165642" sldId="1102"/>
            <ac:spMk id="18" creationId="{DD431A05-3E34-4113-97E8-D5CC046CACCF}"/>
          </ac:spMkLst>
        </pc:spChg>
        <pc:spChg chg="add del mod">
          <ac:chgData name="Pietrowicz, Sean (sp3sd)" userId="S::sp3sd@virginia.edu::9d75db99-c872-4e43-b98e-1e42a901c6ac" providerId="AD" clId="Web-{DB796017-1F67-EEEC-93BA-E34144258922}" dt="2019-08-07T20:07:12.058" v="208"/>
          <ac:spMkLst>
            <pc:docMk/>
            <pc:sldMk cId="2181165642" sldId="1102"/>
            <ac:spMk id="19" creationId="{788C8ED0-A628-481E-B2CF-FB5652664316}"/>
          </ac:spMkLst>
        </pc:spChg>
        <pc:spChg chg="add mod">
          <ac:chgData name="Pietrowicz, Sean (sp3sd)" userId="S::sp3sd@virginia.edu::9d75db99-c872-4e43-b98e-1e42a901c6ac" providerId="AD" clId="Web-{DB796017-1F67-EEEC-93BA-E34144258922}" dt="2019-08-07T20:37:28.432" v="433" actId="14100"/>
          <ac:spMkLst>
            <pc:docMk/>
            <pc:sldMk cId="2181165642" sldId="1102"/>
            <ac:spMk id="20" creationId="{E6C37B54-3213-4995-B91E-38B6CE41EDB8}"/>
          </ac:spMkLst>
        </pc:spChg>
        <pc:spChg chg="add mod">
          <ac:chgData name="Pietrowicz, Sean (sp3sd)" userId="S::sp3sd@virginia.edu::9d75db99-c872-4e43-b98e-1e42a901c6ac" providerId="AD" clId="Web-{DB796017-1F67-EEEC-93BA-E34144258922}" dt="2019-08-07T20:37:05.181" v="432" actId="1076"/>
          <ac:spMkLst>
            <pc:docMk/>
            <pc:sldMk cId="2181165642" sldId="1102"/>
            <ac:spMk id="21" creationId="{0A215A7C-6FE6-416C-8B81-6F2D3E59705F}"/>
          </ac:spMkLst>
        </pc:spChg>
        <pc:graphicFrameChg chg="mod modGraphic">
          <ac:chgData name="Pietrowicz, Sean (sp3sd)" userId="S::sp3sd@virginia.edu::9d75db99-c872-4e43-b98e-1e42a901c6ac" providerId="AD" clId="Web-{DB796017-1F67-EEEC-93BA-E34144258922}" dt="2019-08-07T20:23:06.918" v="426"/>
          <ac:graphicFrameMkLst>
            <pc:docMk/>
            <pc:sldMk cId="2181165642" sldId="1102"/>
            <ac:graphicFrameMk id="4" creationId="{8B24FD1C-B9D9-4359-A49D-46D376487D92}"/>
          </ac:graphicFrameMkLst>
        </pc:graphicFrameChg>
      </pc:sldChg>
      <pc:sldChg chg="modSp ord">
        <pc:chgData name="Pietrowicz, Sean (sp3sd)" userId="S::sp3sd@virginia.edu::9d75db99-c872-4e43-b98e-1e42a901c6ac" providerId="AD" clId="Web-{DB796017-1F67-EEEC-93BA-E34144258922}" dt="2019-08-07T20:46:45.591" v="523" actId="20577"/>
        <pc:sldMkLst>
          <pc:docMk/>
          <pc:sldMk cId="3039057874" sldId="1103"/>
        </pc:sldMkLst>
        <pc:spChg chg="mod">
          <ac:chgData name="Pietrowicz, Sean (sp3sd)" userId="S::sp3sd@virginia.edu::9d75db99-c872-4e43-b98e-1e42a901c6ac" providerId="AD" clId="Web-{DB796017-1F67-EEEC-93BA-E34144258922}" dt="2019-08-07T20:46:45.591" v="523" actId="20577"/>
          <ac:spMkLst>
            <pc:docMk/>
            <pc:sldMk cId="3039057874" sldId="1103"/>
            <ac:spMk id="3" creationId="{F0E47A99-6048-47C3-9C41-EF434A391C84}"/>
          </ac:spMkLst>
        </pc:spChg>
      </pc:sldChg>
      <pc:sldChg chg="modSp">
        <pc:chgData name="Pietrowicz, Sean (sp3sd)" userId="S::sp3sd@virginia.edu::9d75db99-c872-4e43-b98e-1e42a901c6ac" providerId="AD" clId="Web-{DB796017-1F67-EEEC-93BA-E34144258922}" dt="2019-08-07T20:10:30.831" v="255" actId="20577"/>
        <pc:sldMkLst>
          <pc:docMk/>
          <pc:sldMk cId="403348705" sldId="1106"/>
        </pc:sldMkLst>
        <pc:spChg chg="mod">
          <ac:chgData name="Pietrowicz, Sean (sp3sd)" userId="S::sp3sd@virginia.edu::9d75db99-c872-4e43-b98e-1e42a901c6ac" providerId="AD" clId="Web-{DB796017-1F67-EEEC-93BA-E34144258922}" dt="2019-08-07T20:10:30.831" v="255" actId="20577"/>
          <ac:spMkLst>
            <pc:docMk/>
            <pc:sldMk cId="403348705" sldId="1106"/>
            <ac:spMk id="2" creationId="{48371BF9-F9B8-4AD7-BCAD-F71E33906946}"/>
          </ac:spMkLst>
        </pc:spChg>
        <pc:spChg chg="mod">
          <ac:chgData name="Pietrowicz, Sean (sp3sd)" userId="S::sp3sd@virginia.edu::9d75db99-c872-4e43-b98e-1e42a901c6ac" providerId="AD" clId="Web-{DB796017-1F67-EEEC-93BA-E34144258922}" dt="2019-08-07T20:09:19.765" v="248" actId="14100"/>
          <ac:spMkLst>
            <pc:docMk/>
            <pc:sldMk cId="403348705" sldId="1106"/>
            <ac:spMk id="8" creationId="{21E5A28E-2E57-4FCF-96FA-96DA62F206C8}"/>
          </ac:spMkLst>
        </pc:spChg>
        <pc:picChg chg="mod">
          <ac:chgData name="Pietrowicz, Sean (sp3sd)" userId="S::sp3sd@virginia.edu::9d75db99-c872-4e43-b98e-1e42a901c6ac" providerId="AD" clId="Web-{DB796017-1F67-EEEC-93BA-E34144258922}" dt="2019-08-07T20:09:26.203" v="249" actId="1076"/>
          <ac:picMkLst>
            <pc:docMk/>
            <pc:sldMk cId="403348705" sldId="1106"/>
            <ac:picMk id="5" creationId="{3503091B-6252-44F3-9FF0-0BCA515ABF10}"/>
          </ac:picMkLst>
        </pc:picChg>
      </pc:sldChg>
      <pc:sldChg chg="modSp ord">
        <pc:chgData name="Pietrowicz, Sean (sp3sd)" userId="S::sp3sd@virginia.edu::9d75db99-c872-4e43-b98e-1e42a901c6ac" providerId="AD" clId="Web-{DB796017-1F67-EEEC-93BA-E34144258922}" dt="2019-08-07T20:53:49.605" v="599" actId="1076"/>
        <pc:sldMkLst>
          <pc:docMk/>
          <pc:sldMk cId="565872874" sldId="1107"/>
        </pc:sldMkLst>
        <pc:picChg chg="mod">
          <ac:chgData name="Pietrowicz, Sean (sp3sd)" userId="S::sp3sd@virginia.edu::9d75db99-c872-4e43-b98e-1e42a901c6ac" providerId="AD" clId="Web-{DB796017-1F67-EEEC-93BA-E34144258922}" dt="2019-08-07T20:53:49.605" v="599" actId="1076"/>
          <ac:picMkLst>
            <pc:docMk/>
            <pc:sldMk cId="565872874" sldId="1107"/>
            <ac:picMk id="6" creationId="{DBCEB87F-C8C9-4743-B828-8A843AB5FC5D}"/>
          </ac:picMkLst>
        </pc:picChg>
      </pc:sldChg>
      <pc:sldChg chg="modSp ord">
        <pc:chgData name="Pietrowicz, Sean (sp3sd)" userId="S::sp3sd@virginia.edu::9d75db99-c872-4e43-b98e-1e42a901c6ac" providerId="AD" clId="Web-{DB796017-1F67-EEEC-93BA-E34144258922}" dt="2019-08-07T20:30:10.729" v="427"/>
        <pc:sldMkLst>
          <pc:docMk/>
          <pc:sldMk cId="3749606446" sldId="1108"/>
        </pc:sldMkLst>
        <pc:spChg chg="mod">
          <ac:chgData name="Pietrowicz, Sean (sp3sd)" userId="S::sp3sd@virginia.edu::9d75db99-c872-4e43-b98e-1e42a901c6ac" providerId="AD" clId="Web-{DB796017-1F67-EEEC-93BA-E34144258922}" dt="2019-08-07T20:22:32.839" v="422" actId="20577"/>
          <ac:spMkLst>
            <pc:docMk/>
            <pc:sldMk cId="3749606446" sldId="1108"/>
            <ac:spMk id="3" creationId="{0B667E2E-7254-4DC2-8139-330FEE5EC119}"/>
          </ac:spMkLst>
        </pc:spChg>
      </pc:sldChg>
      <pc:sldChg chg="addSp delSp modSp add replId">
        <pc:chgData name="Pietrowicz, Sean (sp3sd)" userId="S::sp3sd@virginia.edu::9d75db99-c872-4e43-b98e-1e42a901c6ac" providerId="AD" clId="Web-{DB796017-1F67-EEEC-93BA-E34144258922}" dt="2019-08-07T20:53:03.744" v="597" actId="14100"/>
        <pc:sldMkLst>
          <pc:docMk/>
          <pc:sldMk cId="3688428775" sldId="1110"/>
        </pc:sldMkLst>
        <pc:spChg chg="del">
          <ac:chgData name="Pietrowicz, Sean (sp3sd)" userId="S::sp3sd@virginia.edu::9d75db99-c872-4e43-b98e-1e42a901c6ac" providerId="AD" clId="Web-{DB796017-1F67-EEEC-93BA-E34144258922}" dt="2019-08-07T20:49:00.111" v="526"/>
          <ac:spMkLst>
            <pc:docMk/>
            <pc:sldMk cId="3688428775" sldId="1110"/>
            <ac:spMk id="2" creationId="{BE2F33CC-D975-4845-96AC-5CC2C2DAD24D}"/>
          </ac:spMkLst>
        </pc:spChg>
        <pc:spChg chg="del">
          <ac:chgData name="Pietrowicz, Sean (sp3sd)" userId="S::sp3sd@virginia.edu::9d75db99-c872-4e43-b98e-1e42a901c6ac" providerId="AD" clId="Web-{DB796017-1F67-EEEC-93BA-E34144258922}" dt="2019-08-07T20:49:00.064" v="525"/>
          <ac:spMkLst>
            <pc:docMk/>
            <pc:sldMk cId="3688428775" sldId="1110"/>
            <ac:spMk id="3" creationId="{0B667E2E-7254-4DC2-8139-330FEE5EC119}"/>
          </ac:spMkLst>
        </pc:spChg>
        <pc:spChg chg="add del mod">
          <ac:chgData name="Pietrowicz, Sean (sp3sd)" userId="S::sp3sd@virginia.edu::9d75db99-c872-4e43-b98e-1e42a901c6ac" providerId="AD" clId="Web-{DB796017-1F67-EEEC-93BA-E34144258922}" dt="2019-08-07T20:49:42.300" v="548"/>
          <ac:spMkLst>
            <pc:docMk/>
            <pc:sldMk cId="3688428775" sldId="1110"/>
            <ac:spMk id="5" creationId="{788B7829-9B6A-4FE0-B8A4-EC3CE986A19C}"/>
          </ac:spMkLst>
        </pc:spChg>
        <pc:spChg chg="add mod">
          <ac:chgData name="Pietrowicz, Sean (sp3sd)" userId="S::sp3sd@virginia.edu::9d75db99-c872-4e43-b98e-1e42a901c6ac" providerId="AD" clId="Web-{DB796017-1F67-EEEC-93BA-E34144258922}" dt="2019-08-07T20:53:03.744" v="597" actId="14100"/>
          <ac:spMkLst>
            <pc:docMk/>
            <pc:sldMk cId="3688428775" sldId="1110"/>
            <ac:spMk id="7" creationId="{F12A105B-101C-4AB4-A35C-8DE9748D30AC}"/>
          </ac:spMkLst>
        </pc:spChg>
        <pc:spChg chg="add mod">
          <ac:chgData name="Pietrowicz, Sean (sp3sd)" userId="S::sp3sd@virginia.edu::9d75db99-c872-4e43-b98e-1e42a901c6ac" providerId="AD" clId="Web-{DB796017-1F67-EEEC-93BA-E34144258922}" dt="2019-08-07T20:52:24.509" v="585" actId="14100"/>
          <ac:spMkLst>
            <pc:docMk/>
            <pc:sldMk cId="3688428775" sldId="1110"/>
            <ac:spMk id="8" creationId="{0C40D93E-C9B9-43F9-813A-3D4CB30894CD}"/>
          </ac:spMkLst>
        </pc:spChg>
        <pc:spChg chg="add mod">
          <ac:chgData name="Pietrowicz, Sean (sp3sd)" userId="S::sp3sd@virginia.edu::9d75db99-c872-4e43-b98e-1e42a901c6ac" providerId="AD" clId="Web-{DB796017-1F67-EEEC-93BA-E34144258922}" dt="2019-08-07T20:52:24.540" v="586" actId="14100"/>
          <ac:spMkLst>
            <pc:docMk/>
            <pc:sldMk cId="3688428775" sldId="1110"/>
            <ac:spMk id="9" creationId="{9AE20571-C38D-47AF-A4EB-784303A150F2}"/>
          </ac:spMkLst>
        </pc:spChg>
        <pc:spChg chg="add mod">
          <ac:chgData name="Pietrowicz, Sean (sp3sd)" userId="S::sp3sd@virginia.edu::9d75db99-c872-4e43-b98e-1e42a901c6ac" providerId="AD" clId="Web-{DB796017-1F67-EEEC-93BA-E34144258922}" dt="2019-08-07T20:52:24.587" v="587" actId="14100"/>
          <ac:spMkLst>
            <pc:docMk/>
            <pc:sldMk cId="3688428775" sldId="1110"/>
            <ac:spMk id="10" creationId="{625F4F30-7F04-4D33-9A9A-B4877CEC4077}"/>
          </ac:spMkLst>
        </pc:spChg>
        <pc:spChg chg="add mod">
          <ac:chgData name="Pietrowicz, Sean (sp3sd)" userId="S::sp3sd@virginia.edu::9d75db99-c872-4e43-b98e-1e42a901c6ac" providerId="AD" clId="Web-{DB796017-1F67-EEEC-93BA-E34144258922}" dt="2019-08-07T20:49:17.862" v="531" actId="1076"/>
          <ac:spMkLst>
            <pc:docMk/>
            <pc:sldMk cId="3688428775" sldId="1110"/>
            <ac:spMk id="11" creationId="{A30C2C7A-4642-4534-BB2A-324A3AF3CF38}"/>
          </ac:spMkLst>
        </pc:spChg>
        <pc:spChg chg="add mod">
          <ac:chgData name="Pietrowicz, Sean (sp3sd)" userId="S::sp3sd@virginia.edu::9d75db99-c872-4e43-b98e-1e42a901c6ac" providerId="AD" clId="Web-{DB796017-1F67-EEEC-93BA-E34144258922}" dt="2019-08-07T20:49:17.909" v="532" actId="1076"/>
          <ac:spMkLst>
            <pc:docMk/>
            <pc:sldMk cId="3688428775" sldId="1110"/>
            <ac:spMk id="12" creationId="{ECF288A0-694A-4D03-A490-819C948E2400}"/>
          </ac:spMkLst>
        </pc:spChg>
        <pc:spChg chg="add mod">
          <ac:chgData name="Pietrowicz, Sean (sp3sd)" userId="S::sp3sd@virginia.edu::9d75db99-c872-4e43-b98e-1e42a901c6ac" providerId="AD" clId="Web-{DB796017-1F67-EEEC-93BA-E34144258922}" dt="2019-08-07T20:49:17.956" v="533" actId="1076"/>
          <ac:spMkLst>
            <pc:docMk/>
            <pc:sldMk cId="3688428775" sldId="1110"/>
            <ac:spMk id="13" creationId="{384957CE-2C3F-427A-8740-18612AEB8CC5}"/>
          </ac:spMkLst>
        </pc:spChg>
        <pc:spChg chg="add mod">
          <ac:chgData name="Pietrowicz, Sean (sp3sd)" userId="S::sp3sd@virginia.edu::9d75db99-c872-4e43-b98e-1e42a901c6ac" providerId="AD" clId="Web-{DB796017-1F67-EEEC-93BA-E34144258922}" dt="2019-08-07T20:49:17.987" v="534" actId="1076"/>
          <ac:spMkLst>
            <pc:docMk/>
            <pc:sldMk cId="3688428775" sldId="1110"/>
            <ac:spMk id="14" creationId="{B745CFEE-1612-4CD6-A3DC-3B9551FEF24B}"/>
          </ac:spMkLst>
        </pc:spChg>
        <pc:spChg chg="add mod">
          <ac:chgData name="Pietrowicz, Sean (sp3sd)" userId="S::sp3sd@virginia.edu::9d75db99-c872-4e43-b98e-1e42a901c6ac" providerId="AD" clId="Web-{DB796017-1F67-EEEC-93BA-E34144258922}" dt="2019-08-07T20:49:18.034" v="535" actId="1076"/>
          <ac:spMkLst>
            <pc:docMk/>
            <pc:sldMk cId="3688428775" sldId="1110"/>
            <ac:spMk id="15" creationId="{D40579D8-540B-4246-A23C-8642F62B1B81}"/>
          </ac:spMkLst>
        </pc:spChg>
        <pc:spChg chg="add mod">
          <ac:chgData name="Pietrowicz, Sean (sp3sd)" userId="S::sp3sd@virginia.edu::9d75db99-c872-4e43-b98e-1e42a901c6ac" providerId="AD" clId="Web-{DB796017-1F67-EEEC-93BA-E34144258922}" dt="2019-08-07T20:51:18.132" v="572"/>
          <ac:spMkLst>
            <pc:docMk/>
            <pc:sldMk cId="3688428775" sldId="1110"/>
            <ac:spMk id="20" creationId="{CF0C66B3-7707-4372-95F0-08E3D7B98AAD}"/>
          </ac:spMkLst>
        </pc:spChg>
        <pc:spChg chg="add del mod">
          <ac:chgData name="Pietrowicz, Sean (sp3sd)" userId="S::sp3sd@virginia.edu::9d75db99-c872-4e43-b98e-1e42a901c6ac" providerId="AD" clId="Web-{DB796017-1F67-EEEC-93BA-E34144258922}" dt="2019-08-07T20:49:24.753" v="543"/>
          <ac:spMkLst>
            <pc:docMk/>
            <pc:sldMk cId="3688428775" sldId="1110"/>
            <ac:spMk id="21" creationId="{B986DA5A-4B75-47D9-BF4A-EF21BEEC1884}"/>
          </ac:spMkLst>
        </pc:spChg>
        <pc:picChg chg="add mod">
          <ac:chgData name="Pietrowicz, Sean (sp3sd)" userId="S::sp3sd@virginia.edu::9d75db99-c872-4e43-b98e-1e42a901c6ac" providerId="AD" clId="Web-{DB796017-1F67-EEEC-93BA-E34144258922}" dt="2019-08-07T20:49:18.081" v="536" actId="1076"/>
          <ac:picMkLst>
            <pc:docMk/>
            <pc:sldMk cId="3688428775" sldId="1110"/>
            <ac:picMk id="16" creationId="{1665166A-5A5C-49A7-90E8-F4D8E3E83B6B}"/>
          </ac:picMkLst>
        </pc:picChg>
        <pc:picChg chg="add mod">
          <ac:chgData name="Pietrowicz, Sean (sp3sd)" userId="S::sp3sd@virginia.edu::9d75db99-c872-4e43-b98e-1e42a901c6ac" providerId="AD" clId="Web-{DB796017-1F67-EEEC-93BA-E34144258922}" dt="2019-08-07T20:49:18.112" v="537" actId="1076"/>
          <ac:picMkLst>
            <pc:docMk/>
            <pc:sldMk cId="3688428775" sldId="1110"/>
            <ac:picMk id="17" creationId="{FE47450D-095B-4BC3-BF0A-55C29C5C40FA}"/>
          </ac:picMkLst>
        </pc:picChg>
        <pc:picChg chg="add mod">
          <ac:chgData name="Pietrowicz, Sean (sp3sd)" userId="S::sp3sd@virginia.edu::9d75db99-c872-4e43-b98e-1e42a901c6ac" providerId="AD" clId="Web-{DB796017-1F67-EEEC-93BA-E34144258922}" dt="2019-08-07T20:49:18.159" v="538" actId="1076"/>
          <ac:picMkLst>
            <pc:docMk/>
            <pc:sldMk cId="3688428775" sldId="1110"/>
            <ac:picMk id="18" creationId="{CED2D9EA-F191-4298-BC24-84F5FD6463F9}"/>
          </ac:picMkLst>
        </pc:picChg>
        <pc:picChg chg="add mod">
          <ac:chgData name="Pietrowicz, Sean (sp3sd)" userId="S::sp3sd@virginia.edu::9d75db99-c872-4e43-b98e-1e42a901c6ac" providerId="AD" clId="Web-{DB796017-1F67-EEEC-93BA-E34144258922}" dt="2019-08-07T20:49:18.221" v="539" actId="1076"/>
          <ac:picMkLst>
            <pc:docMk/>
            <pc:sldMk cId="3688428775" sldId="1110"/>
            <ac:picMk id="19" creationId="{AE5DED22-4366-4AEB-AA0D-29CA4E6E94D5}"/>
          </ac:picMkLst>
        </pc:picChg>
      </pc:sldChg>
    </pc:docChg>
  </pc:docChgLst>
  <pc:docChgLst>
    <pc:chgData name="Cohen, Samantha (sc2pg)" userId="S::sc2pg@virginia.edu::00765cc7-31bd-431d-b2b3-38c8fe88a53e" providerId="AD" clId="Web-{91383AA2-28B4-5D52-CAB2-BF49345B83DA}"/>
    <pc:docChg chg="modSld sldOrd">
      <pc:chgData name="Cohen, Samantha (sc2pg)" userId="S::sc2pg@virginia.edu::00765cc7-31bd-431d-b2b3-38c8fe88a53e" providerId="AD" clId="Web-{91383AA2-28B4-5D52-CAB2-BF49345B83DA}" dt="2019-07-30T20:33:13.281" v="43"/>
      <pc:docMkLst>
        <pc:docMk/>
      </pc:docMkLst>
      <pc:sldChg chg="addSp modSp addAnim delAnim modAnim">
        <pc:chgData name="Cohen, Samantha (sc2pg)" userId="S::sc2pg@virginia.edu::00765cc7-31bd-431d-b2b3-38c8fe88a53e" providerId="AD" clId="Web-{91383AA2-28B4-5D52-CAB2-BF49345B83DA}" dt="2019-07-30T20:30:22.936" v="28" actId="1076"/>
        <pc:sldMkLst>
          <pc:docMk/>
          <pc:sldMk cId="564527660" sldId="1077"/>
        </pc:sldMkLst>
        <pc:spChg chg="add mod">
          <ac:chgData name="Cohen, Samantha (sc2pg)" userId="S::sc2pg@virginia.edu::00765cc7-31bd-431d-b2b3-38c8fe88a53e" providerId="AD" clId="Web-{91383AA2-28B4-5D52-CAB2-BF49345B83DA}" dt="2019-07-30T20:30:22.936" v="28" actId="1076"/>
          <ac:spMkLst>
            <pc:docMk/>
            <pc:sldMk cId="564527660" sldId="1077"/>
            <ac:spMk id="2" creationId="{33EF4BA8-B890-4E55-9E83-6D4046B81FF7}"/>
          </ac:spMkLst>
        </pc:spChg>
        <pc:spChg chg="mod">
          <ac:chgData name="Cohen, Samantha (sc2pg)" userId="S::sc2pg@virginia.edu::00765cc7-31bd-431d-b2b3-38c8fe88a53e" providerId="AD" clId="Web-{91383AA2-28B4-5D52-CAB2-BF49345B83DA}" dt="2019-07-30T20:29:56.373" v="15" actId="20577"/>
          <ac:spMkLst>
            <pc:docMk/>
            <pc:sldMk cId="564527660" sldId="1077"/>
            <ac:spMk id="6" creationId="{08DB18DA-27DA-2143-95BD-6F08DE77BAD0}"/>
          </ac:spMkLst>
        </pc:spChg>
      </pc:sldChg>
      <pc:sldChg chg="ord">
        <pc:chgData name="Cohen, Samantha (sc2pg)" userId="S::sc2pg@virginia.edu::00765cc7-31bd-431d-b2b3-38c8fe88a53e" providerId="AD" clId="Web-{91383AA2-28B4-5D52-CAB2-BF49345B83DA}" dt="2019-07-30T20:30:47.623" v="29"/>
        <pc:sldMkLst>
          <pc:docMk/>
          <pc:sldMk cId="3973437535" sldId="1085"/>
        </pc:sldMkLst>
      </pc:sldChg>
    </pc:docChg>
  </pc:docChgLst>
  <pc:docChgLst>
    <pc:chgData name="Fowers, Alyssa (af5ug)" userId="c3a37977-17ff-41a0-ad75-fd916179f175" providerId="ADAL" clId="{D525CE82-635F-024D-BD3A-FC887C952FB9}"/>
    <pc:docChg chg="undo custSel addSld delSld modSld sldOrd">
      <pc:chgData name="Fowers, Alyssa (af5ug)" userId="c3a37977-17ff-41a0-ad75-fd916179f175" providerId="ADAL" clId="{D525CE82-635F-024D-BD3A-FC887C952FB9}" dt="2019-08-08T21:43:55.168" v="410" actId="14100"/>
      <pc:docMkLst>
        <pc:docMk/>
      </pc:docMkLst>
      <pc:sldChg chg="ord">
        <pc:chgData name="Fowers, Alyssa (af5ug)" userId="c3a37977-17ff-41a0-ad75-fd916179f175" providerId="ADAL" clId="{D525CE82-635F-024D-BD3A-FC887C952FB9}" dt="2019-08-08T21:36:15.668" v="168"/>
        <pc:sldMkLst>
          <pc:docMk/>
          <pc:sldMk cId="3827387765" sldId="1080"/>
        </pc:sldMkLst>
      </pc:sldChg>
      <pc:sldChg chg="addSp modSp modAnim">
        <pc:chgData name="Fowers, Alyssa (af5ug)" userId="c3a37977-17ff-41a0-ad75-fd916179f175" providerId="ADAL" clId="{D525CE82-635F-024D-BD3A-FC887C952FB9}" dt="2019-08-08T21:39:21.930" v="254" actId="167"/>
        <pc:sldMkLst>
          <pc:docMk/>
          <pc:sldMk cId="4291885177" sldId="1094"/>
        </pc:sldMkLst>
        <pc:spChg chg="mod">
          <ac:chgData name="Fowers, Alyssa (af5ug)" userId="c3a37977-17ff-41a0-ad75-fd916179f175" providerId="ADAL" clId="{D525CE82-635F-024D-BD3A-FC887C952FB9}" dt="2019-08-08T21:37:50.884" v="238" actId="20577"/>
          <ac:spMkLst>
            <pc:docMk/>
            <pc:sldMk cId="4291885177" sldId="1094"/>
            <ac:spMk id="2" creationId="{C6718C17-ECC6-4822-8AE8-61E4F6BF81CE}"/>
          </ac:spMkLst>
        </pc:spChg>
        <pc:spChg chg="add mod">
          <ac:chgData name="Fowers, Alyssa (af5ug)" userId="c3a37977-17ff-41a0-ad75-fd916179f175" providerId="ADAL" clId="{D525CE82-635F-024D-BD3A-FC887C952FB9}" dt="2019-08-08T21:39:21.930" v="254" actId="167"/>
          <ac:spMkLst>
            <pc:docMk/>
            <pc:sldMk cId="4291885177" sldId="1094"/>
            <ac:spMk id="12" creationId="{53EB2373-9A56-2F42-962C-650D9E0FD2E4}"/>
          </ac:spMkLst>
        </pc:spChg>
        <pc:spChg chg="add mod">
          <ac:chgData name="Fowers, Alyssa (af5ug)" userId="c3a37977-17ff-41a0-ad75-fd916179f175" providerId="ADAL" clId="{D525CE82-635F-024D-BD3A-FC887C952FB9}" dt="2019-08-08T21:39:06.680" v="251" actId="571"/>
          <ac:spMkLst>
            <pc:docMk/>
            <pc:sldMk cId="4291885177" sldId="1094"/>
            <ac:spMk id="14" creationId="{2D94510D-3C76-EA44-A4B9-61B73EF67443}"/>
          </ac:spMkLst>
        </pc:spChg>
      </pc:sldChg>
      <pc:sldChg chg="delSp modSp del ord delAnim">
        <pc:chgData name="Fowers, Alyssa (af5ug)" userId="c3a37977-17ff-41a0-ad75-fd916179f175" providerId="ADAL" clId="{D525CE82-635F-024D-BD3A-FC887C952FB9}" dt="2019-08-08T21:35:55.873" v="164" actId="2696"/>
        <pc:sldMkLst>
          <pc:docMk/>
          <pc:sldMk cId="1092273503" sldId="1095"/>
        </pc:sldMkLst>
        <pc:spChg chg="mod">
          <ac:chgData name="Fowers, Alyssa (af5ug)" userId="c3a37977-17ff-41a0-ad75-fd916179f175" providerId="ADAL" clId="{D525CE82-635F-024D-BD3A-FC887C952FB9}" dt="2019-08-08T19:38:05.670" v="125" actId="20577"/>
          <ac:spMkLst>
            <pc:docMk/>
            <pc:sldMk cId="1092273503" sldId="1095"/>
            <ac:spMk id="2" creationId="{C6718C17-ECC6-4822-8AE8-61E4F6BF81CE}"/>
          </ac:spMkLst>
        </pc:spChg>
        <pc:spChg chg="del">
          <ac:chgData name="Fowers, Alyssa (af5ug)" userId="c3a37977-17ff-41a0-ad75-fd916179f175" providerId="ADAL" clId="{D525CE82-635F-024D-BD3A-FC887C952FB9}" dt="2019-08-08T21:35:49.446" v="162" actId="478"/>
          <ac:spMkLst>
            <pc:docMk/>
            <pc:sldMk cId="1092273503" sldId="1095"/>
            <ac:spMk id="7" creationId="{709A113A-6D06-4BA8-9EFB-1DFD80A6DEFD}"/>
          </ac:spMkLst>
        </pc:spChg>
        <pc:spChg chg="del">
          <ac:chgData name="Fowers, Alyssa (af5ug)" userId="c3a37977-17ff-41a0-ad75-fd916179f175" providerId="ADAL" clId="{D525CE82-635F-024D-BD3A-FC887C952FB9}" dt="2019-08-08T21:35:46.789" v="160" actId="478"/>
          <ac:spMkLst>
            <pc:docMk/>
            <pc:sldMk cId="1092273503" sldId="1095"/>
            <ac:spMk id="9" creationId="{28D28AEE-3E27-4F79-A9A8-DA2999873B06}"/>
          </ac:spMkLst>
        </pc:spChg>
        <pc:spChg chg="del">
          <ac:chgData name="Fowers, Alyssa (af5ug)" userId="c3a37977-17ff-41a0-ad75-fd916179f175" providerId="ADAL" clId="{D525CE82-635F-024D-BD3A-FC887C952FB9}" dt="2019-08-08T21:35:52.521" v="163" actId="478"/>
          <ac:spMkLst>
            <pc:docMk/>
            <pc:sldMk cId="1092273503" sldId="1095"/>
            <ac:spMk id="11" creationId="{9C0DB27E-F85D-419F-9D4F-0F58027E4840}"/>
          </ac:spMkLst>
        </pc:spChg>
        <pc:spChg chg="del">
          <ac:chgData name="Fowers, Alyssa (af5ug)" userId="c3a37977-17ff-41a0-ad75-fd916179f175" providerId="ADAL" clId="{D525CE82-635F-024D-BD3A-FC887C952FB9}" dt="2019-08-08T21:35:48.365" v="161" actId="478"/>
          <ac:spMkLst>
            <pc:docMk/>
            <pc:sldMk cId="1092273503" sldId="1095"/>
            <ac:spMk id="13" creationId="{2BC165AF-A1C2-4190-AABF-C98F135C6246}"/>
          </ac:spMkLst>
        </pc:spChg>
      </pc:sldChg>
      <pc:sldChg chg="del">
        <pc:chgData name="Fowers, Alyssa (af5ug)" userId="c3a37977-17ff-41a0-ad75-fd916179f175" providerId="ADAL" clId="{D525CE82-635F-024D-BD3A-FC887C952FB9}" dt="2019-08-08T21:41:52.615" v="352" actId="2696"/>
        <pc:sldMkLst>
          <pc:docMk/>
          <pc:sldMk cId="471326908" sldId="1105"/>
        </pc:sldMkLst>
      </pc:sldChg>
      <pc:sldChg chg="ord">
        <pc:chgData name="Fowers, Alyssa (af5ug)" userId="c3a37977-17ff-41a0-ad75-fd916179f175" providerId="ADAL" clId="{D525CE82-635F-024D-BD3A-FC887C952FB9}" dt="2019-08-08T21:39:30.952" v="255"/>
        <pc:sldMkLst>
          <pc:docMk/>
          <pc:sldMk cId="403348705" sldId="1106"/>
        </pc:sldMkLst>
      </pc:sldChg>
      <pc:sldChg chg="modSp ord">
        <pc:chgData name="Fowers, Alyssa (af5ug)" userId="c3a37977-17ff-41a0-ad75-fd916179f175" providerId="ADAL" clId="{D525CE82-635F-024D-BD3A-FC887C952FB9}" dt="2019-08-08T21:42:44.447" v="354"/>
        <pc:sldMkLst>
          <pc:docMk/>
          <pc:sldMk cId="3749606446" sldId="1108"/>
        </pc:sldMkLst>
        <pc:spChg chg="mod">
          <ac:chgData name="Fowers, Alyssa (af5ug)" userId="c3a37977-17ff-41a0-ad75-fd916179f175" providerId="ADAL" clId="{D525CE82-635F-024D-BD3A-FC887C952FB9}" dt="2019-08-08T19:35:38.871" v="101" actId="20577"/>
          <ac:spMkLst>
            <pc:docMk/>
            <pc:sldMk cId="3749606446" sldId="1108"/>
            <ac:spMk id="3" creationId="{0B667E2E-7254-4DC2-8139-330FEE5EC119}"/>
          </ac:spMkLst>
        </pc:spChg>
      </pc:sldChg>
      <pc:sldChg chg="addSp modSp modAnim">
        <pc:chgData name="Fowers, Alyssa (af5ug)" userId="c3a37977-17ff-41a0-ad75-fd916179f175" providerId="ADAL" clId="{D525CE82-635F-024D-BD3A-FC887C952FB9}" dt="2019-08-08T21:38:08.677" v="239" actId="1076"/>
        <pc:sldMkLst>
          <pc:docMk/>
          <pc:sldMk cId="1268971114" sldId="1109"/>
        </pc:sldMkLst>
        <pc:spChg chg="add mod">
          <ac:chgData name="Fowers, Alyssa (af5ug)" userId="c3a37977-17ff-41a0-ad75-fd916179f175" providerId="ADAL" clId="{D525CE82-635F-024D-BD3A-FC887C952FB9}" dt="2019-08-08T21:38:08.677" v="239" actId="1076"/>
          <ac:spMkLst>
            <pc:docMk/>
            <pc:sldMk cId="1268971114" sldId="1109"/>
            <ac:spMk id="5" creationId="{D2DD23A3-A795-424C-8263-95A51A115242}"/>
          </ac:spMkLst>
        </pc:spChg>
        <pc:spChg chg="add mod">
          <ac:chgData name="Fowers, Alyssa (af5ug)" userId="c3a37977-17ff-41a0-ad75-fd916179f175" providerId="ADAL" clId="{D525CE82-635F-024D-BD3A-FC887C952FB9}" dt="2019-08-08T21:38:08.677" v="239" actId="1076"/>
          <ac:spMkLst>
            <pc:docMk/>
            <pc:sldMk cId="1268971114" sldId="1109"/>
            <ac:spMk id="6" creationId="{2C7B6249-E17D-1949-A6D4-A88F67EB6537}"/>
          </ac:spMkLst>
        </pc:spChg>
        <pc:spChg chg="add mod">
          <ac:chgData name="Fowers, Alyssa (af5ug)" userId="c3a37977-17ff-41a0-ad75-fd916179f175" providerId="ADAL" clId="{D525CE82-635F-024D-BD3A-FC887C952FB9}" dt="2019-08-08T21:38:08.677" v="239" actId="1076"/>
          <ac:spMkLst>
            <pc:docMk/>
            <pc:sldMk cId="1268971114" sldId="1109"/>
            <ac:spMk id="7" creationId="{3E4AC96A-8F65-FB4D-89A8-D8AAA6D957FC}"/>
          </ac:spMkLst>
        </pc:spChg>
        <pc:spChg chg="add mod">
          <ac:chgData name="Fowers, Alyssa (af5ug)" userId="c3a37977-17ff-41a0-ad75-fd916179f175" providerId="ADAL" clId="{D525CE82-635F-024D-BD3A-FC887C952FB9}" dt="2019-08-08T21:38:08.677" v="239" actId="1076"/>
          <ac:spMkLst>
            <pc:docMk/>
            <pc:sldMk cId="1268971114" sldId="1109"/>
            <ac:spMk id="8" creationId="{DEB720AB-9E3F-934E-B94A-92EEC005F87B}"/>
          </ac:spMkLst>
        </pc:spChg>
        <pc:spChg chg="add mod">
          <ac:chgData name="Fowers, Alyssa (af5ug)" userId="c3a37977-17ff-41a0-ad75-fd916179f175" providerId="ADAL" clId="{D525CE82-635F-024D-BD3A-FC887C952FB9}" dt="2019-08-08T21:33:34.097" v="134" actId="14100"/>
          <ac:spMkLst>
            <pc:docMk/>
            <pc:sldMk cId="1268971114" sldId="1109"/>
            <ac:spMk id="9" creationId="{9A924296-1A6E-A643-AA34-56DCC93B7D10}"/>
          </ac:spMkLst>
        </pc:spChg>
        <pc:spChg chg="add mod">
          <ac:chgData name="Fowers, Alyssa (af5ug)" userId="c3a37977-17ff-41a0-ad75-fd916179f175" providerId="ADAL" clId="{D525CE82-635F-024D-BD3A-FC887C952FB9}" dt="2019-08-08T21:38:08.677" v="239" actId="1076"/>
          <ac:spMkLst>
            <pc:docMk/>
            <pc:sldMk cId="1268971114" sldId="1109"/>
            <ac:spMk id="10" creationId="{B67593F5-F739-AF47-8BB4-106E143860F9}"/>
          </ac:spMkLst>
        </pc:spChg>
        <pc:picChg chg="mod">
          <ac:chgData name="Fowers, Alyssa (af5ug)" userId="c3a37977-17ff-41a0-ad75-fd916179f175" providerId="ADAL" clId="{D525CE82-635F-024D-BD3A-FC887C952FB9}" dt="2019-08-08T21:33:14.910" v="130" actId="1076"/>
          <ac:picMkLst>
            <pc:docMk/>
            <pc:sldMk cId="1268971114" sldId="1109"/>
            <ac:picMk id="4" creationId="{3939838E-75E6-40FF-AAA1-7D2FBE78B2FD}"/>
          </ac:picMkLst>
        </pc:picChg>
      </pc:sldChg>
      <pc:sldChg chg="ord modAnim">
        <pc:chgData name="Fowers, Alyssa (af5ug)" userId="c3a37977-17ff-41a0-ad75-fd916179f175" providerId="ADAL" clId="{D525CE82-635F-024D-BD3A-FC887C952FB9}" dt="2019-08-08T19:36:44.010" v="111"/>
        <pc:sldMkLst>
          <pc:docMk/>
          <pc:sldMk cId="3688428775" sldId="1110"/>
        </pc:sldMkLst>
      </pc:sldChg>
      <pc:sldChg chg="addSp delSp modSp add ord delAnim modAnim">
        <pc:chgData name="Fowers, Alyssa (af5ug)" userId="c3a37977-17ff-41a0-ad75-fd916179f175" providerId="ADAL" clId="{D525CE82-635F-024D-BD3A-FC887C952FB9}" dt="2019-08-08T21:38:28.857" v="244"/>
        <pc:sldMkLst>
          <pc:docMk/>
          <pc:sldMk cId="1548073919" sldId="1112"/>
        </pc:sldMkLst>
        <pc:spChg chg="add del mod">
          <ac:chgData name="Fowers, Alyssa (af5ug)" userId="c3a37977-17ff-41a0-ad75-fd916179f175" providerId="ADAL" clId="{D525CE82-635F-024D-BD3A-FC887C952FB9}" dt="2019-08-08T21:38:21.721" v="242"/>
          <ac:spMkLst>
            <pc:docMk/>
            <pc:sldMk cId="1548073919" sldId="1112"/>
            <ac:spMk id="3" creationId="{9349F6D8-CD68-C147-BECE-E4DA311F30B8}"/>
          </ac:spMkLst>
        </pc:spChg>
        <pc:spChg chg="del">
          <ac:chgData name="Fowers, Alyssa (af5ug)" userId="c3a37977-17ff-41a0-ad75-fd916179f175" providerId="ADAL" clId="{D525CE82-635F-024D-BD3A-FC887C952FB9}" dt="2019-08-08T21:36:23.477" v="171" actId="478"/>
          <ac:spMkLst>
            <pc:docMk/>
            <pc:sldMk cId="1548073919" sldId="1112"/>
            <ac:spMk id="5" creationId="{D2DD23A3-A795-424C-8263-95A51A115242}"/>
          </ac:spMkLst>
        </pc:spChg>
        <pc:spChg chg="del">
          <ac:chgData name="Fowers, Alyssa (af5ug)" userId="c3a37977-17ff-41a0-ad75-fd916179f175" providerId="ADAL" clId="{D525CE82-635F-024D-BD3A-FC887C952FB9}" dt="2019-08-08T21:36:25.907" v="173" actId="478"/>
          <ac:spMkLst>
            <pc:docMk/>
            <pc:sldMk cId="1548073919" sldId="1112"/>
            <ac:spMk id="6" creationId="{2C7B6249-E17D-1949-A6D4-A88F67EB6537}"/>
          </ac:spMkLst>
        </pc:spChg>
        <pc:spChg chg="del mod">
          <ac:chgData name="Fowers, Alyssa (af5ug)" userId="c3a37977-17ff-41a0-ad75-fd916179f175" providerId="ADAL" clId="{D525CE82-635F-024D-BD3A-FC887C952FB9}" dt="2019-08-08T21:36:22.400" v="170" actId="478"/>
          <ac:spMkLst>
            <pc:docMk/>
            <pc:sldMk cId="1548073919" sldId="1112"/>
            <ac:spMk id="7" creationId="{3E4AC96A-8F65-FB4D-89A8-D8AAA6D957FC}"/>
          </ac:spMkLst>
        </pc:spChg>
        <pc:spChg chg="del">
          <ac:chgData name="Fowers, Alyssa (af5ug)" userId="c3a37977-17ff-41a0-ad75-fd916179f175" providerId="ADAL" clId="{D525CE82-635F-024D-BD3A-FC887C952FB9}" dt="2019-08-08T21:36:25.125" v="172" actId="478"/>
          <ac:spMkLst>
            <pc:docMk/>
            <pc:sldMk cId="1548073919" sldId="1112"/>
            <ac:spMk id="8" creationId="{DEB720AB-9E3F-934E-B94A-92EEC005F87B}"/>
          </ac:spMkLst>
        </pc:spChg>
        <pc:spChg chg="del">
          <ac:chgData name="Fowers, Alyssa (af5ug)" userId="c3a37977-17ff-41a0-ad75-fd916179f175" providerId="ADAL" clId="{D525CE82-635F-024D-BD3A-FC887C952FB9}" dt="2019-08-08T21:36:28.177" v="175" actId="478"/>
          <ac:spMkLst>
            <pc:docMk/>
            <pc:sldMk cId="1548073919" sldId="1112"/>
            <ac:spMk id="9" creationId="{9A924296-1A6E-A643-AA34-56DCC93B7D10}"/>
          </ac:spMkLst>
        </pc:spChg>
        <pc:spChg chg="del">
          <ac:chgData name="Fowers, Alyssa (af5ug)" userId="c3a37977-17ff-41a0-ad75-fd916179f175" providerId="ADAL" clId="{D525CE82-635F-024D-BD3A-FC887C952FB9}" dt="2019-08-08T21:36:27.259" v="174" actId="478"/>
          <ac:spMkLst>
            <pc:docMk/>
            <pc:sldMk cId="1548073919" sldId="1112"/>
            <ac:spMk id="10" creationId="{B67593F5-F739-AF47-8BB4-106E143860F9}"/>
          </ac:spMkLst>
        </pc:spChg>
        <pc:spChg chg="add">
          <ac:chgData name="Fowers, Alyssa (af5ug)" userId="c3a37977-17ff-41a0-ad75-fd916179f175" providerId="ADAL" clId="{D525CE82-635F-024D-BD3A-FC887C952FB9}" dt="2019-08-08T21:38:12.689" v="240"/>
          <ac:spMkLst>
            <pc:docMk/>
            <pc:sldMk cId="1548073919" sldId="1112"/>
            <ac:spMk id="11" creationId="{7123969D-8874-F745-8DE2-FA7899519207}"/>
          </ac:spMkLst>
        </pc:spChg>
        <pc:spChg chg="add">
          <ac:chgData name="Fowers, Alyssa (af5ug)" userId="c3a37977-17ff-41a0-ad75-fd916179f175" providerId="ADAL" clId="{D525CE82-635F-024D-BD3A-FC887C952FB9}" dt="2019-08-08T21:38:12.689" v="240"/>
          <ac:spMkLst>
            <pc:docMk/>
            <pc:sldMk cId="1548073919" sldId="1112"/>
            <ac:spMk id="12" creationId="{90F189FB-E13E-A74F-B8B0-9F6790EC1C1A}"/>
          </ac:spMkLst>
        </pc:spChg>
        <pc:spChg chg="add">
          <ac:chgData name="Fowers, Alyssa (af5ug)" userId="c3a37977-17ff-41a0-ad75-fd916179f175" providerId="ADAL" clId="{D525CE82-635F-024D-BD3A-FC887C952FB9}" dt="2019-08-08T21:38:12.689" v="240"/>
          <ac:spMkLst>
            <pc:docMk/>
            <pc:sldMk cId="1548073919" sldId="1112"/>
            <ac:spMk id="13" creationId="{C9311167-4840-8742-8446-399EE7C57E40}"/>
          </ac:spMkLst>
        </pc:spChg>
        <pc:spChg chg="add">
          <ac:chgData name="Fowers, Alyssa (af5ug)" userId="c3a37977-17ff-41a0-ad75-fd916179f175" providerId="ADAL" clId="{D525CE82-635F-024D-BD3A-FC887C952FB9}" dt="2019-08-08T21:38:12.689" v="240"/>
          <ac:spMkLst>
            <pc:docMk/>
            <pc:sldMk cId="1548073919" sldId="1112"/>
            <ac:spMk id="14" creationId="{6829A520-2ACF-1B40-85A4-E517947E9813}"/>
          </ac:spMkLst>
        </pc:spChg>
        <pc:spChg chg="add">
          <ac:chgData name="Fowers, Alyssa (af5ug)" userId="c3a37977-17ff-41a0-ad75-fd916179f175" providerId="ADAL" clId="{D525CE82-635F-024D-BD3A-FC887C952FB9}" dt="2019-08-08T21:38:12.689" v="240"/>
          <ac:spMkLst>
            <pc:docMk/>
            <pc:sldMk cId="1548073919" sldId="1112"/>
            <ac:spMk id="15" creationId="{6CC198BE-695E-0740-AC13-38974D28AFF7}"/>
          </ac:spMkLst>
        </pc:spChg>
        <pc:spChg chg="add">
          <ac:chgData name="Fowers, Alyssa (af5ug)" userId="c3a37977-17ff-41a0-ad75-fd916179f175" providerId="ADAL" clId="{D525CE82-635F-024D-BD3A-FC887C952FB9}" dt="2019-08-08T21:38:12.689" v="240"/>
          <ac:spMkLst>
            <pc:docMk/>
            <pc:sldMk cId="1548073919" sldId="1112"/>
            <ac:spMk id="16" creationId="{45CA79CD-3DE5-1147-8C77-5145F7494F04}"/>
          </ac:spMkLst>
        </pc:spChg>
        <pc:spChg chg="add">
          <ac:chgData name="Fowers, Alyssa (af5ug)" userId="c3a37977-17ff-41a0-ad75-fd916179f175" providerId="ADAL" clId="{D525CE82-635F-024D-BD3A-FC887C952FB9}" dt="2019-08-08T21:38:22.120" v="243"/>
          <ac:spMkLst>
            <pc:docMk/>
            <pc:sldMk cId="1548073919" sldId="1112"/>
            <ac:spMk id="17" creationId="{C5845448-B948-D142-958E-B7F5345249A7}"/>
          </ac:spMkLst>
        </pc:spChg>
      </pc:sldChg>
      <pc:sldChg chg="addSp delSp modSp add del">
        <pc:chgData name="Fowers, Alyssa (af5ug)" userId="c3a37977-17ff-41a0-ad75-fd916179f175" providerId="ADAL" clId="{D525CE82-635F-024D-BD3A-FC887C952FB9}" dt="2019-08-08T21:42:42.167" v="353" actId="2696"/>
        <pc:sldMkLst>
          <pc:docMk/>
          <pc:sldMk cId="1164154038" sldId="1113"/>
        </pc:sldMkLst>
        <pc:picChg chg="add del mod">
          <ac:chgData name="Fowers, Alyssa (af5ug)" userId="c3a37977-17ff-41a0-ad75-fd916179f175" providerId="ADAL" clId="{D525CE82-635F-024D-BD3A-FC887C952FB9}" dt="2019-08-08T21:40:05.461" v="261" actId="478"/>
          <ac:picMkLst>
            <pc:docMk/>
            <pc:sldMk cId="1164154038" sldId="1113"/>
            <ac:picMk id="11" creationId="{BC464B8B-79E4-7244-8903-064449A5CBC6}"/>
          </ac:picMkLst>
        </pc:picChg>
      </pc:sldChg>
      <pc:sldChg chg="addSp delSp modSp del addAnim delAnim modAnim">
        <pc:chgData name="Fowers, Alyssa (af5ug)" userId="c3a37977-17ff-41a0-ad75-fd916179f175" providerId="ADAL" clId="{D525CE82-635F-024D-BD3A-FC887C952FB9}" dt="2019-08-08T19:36:11.764" v="105" actId="2696"/>
        <pc:sldMkLst>
          <pc:docMk/>
          <pc:sldMk cId="1660361728" sldId="1113"/>
        </pc:sldMkLst>
        <pc:spChg chg="mod">
          <ac:chgData name="Fowers, Alyssa (af5ug)" userId="c3a37977-17ff-41a0-ad75-fd916179f175" providerId="ADAL" clId="{D525CE82-635F-024D-BD3A-FC887C952FB9}" dt="2019-08-08T19:35:01.691" v="98" actId="20577"/>
          <ac:spMkLst>
            <pc:docMk/>
            <pc:sldMk cId="1660361728" sldId="1113"/>
            <ac:spMk id="2" creationId="{F477AAB8-915E-4C8E-B1CE-2AFFD76CF806}"/>
          </ac:spMkLst>
        </pc:spChg>
        <pc:spChg chg="add mod">
          <ac:chgData name="Fowers, Alyssa (af5ug)" userId="c3a37977-17ff-41a0-ad75-fd916179f175" providerId="ADAL" clId="{D525CE82-635F-024D-BD3A-FC887C952FB9}" dt="2019-08-08T19:28:54.691" v="33" actId="403"/>
          <ac:spMkLst>
            <pc:docMk/>
            <pc:sldMk cId="1660361728" sldId="1113"/>
            <ac:spMk id="3" creationId="{CE35EE61-46E9-CA42-8BA6-2BA75B543088}"/>
          </ac:spMkLst>
        </pc:spChg>
        <pc:spChg chg="add del mod">
          <ac:chgData name="Fowers, Alyssa (af5ug)" userId="c3a37977-17ff-41a0-ad75-fd916179f175" providerId="ADAL" clId="{D525CE82-635F-024D-BD3A-FC887C952FB9}" dt="2019-08-08T19:28:31.181" v="23" actId="20577"/>
          <ac:spMkLst>
            <pc:docMk/>
            <pc:sldMk cId="1660361728" sldId="1113"/>
            <ac:spMk id="5" creationId="{1990FF20-36F7-45A5-81B4-844020773953}"/>
          </ac:spMkLst>
        </pc:spChg>
        <pc:spChg chg="mod">
          <ac:chgData name="Fowers, Alyssa (af5ug)" userId="c3a37977-17ff-41a0-ad75-fd916179f175" providerId="ADAL" clId="{D525CE82-635F-024D-BD3A-FC887C952FB9}" dt="2019-08-08T19:29:09.540" v="41" actId="20577"/>
          <ac:spMkLst>
            <pc:docMk/>
            <pc:sldMk cId="1660361728" sldId="1113"/>
            <ac:spMk id="7" creationId="{898EAB89-93B7-42DA-B166-1BE57644BE11}"/>
          </ac:spMkLst>
        </pc:spChg>
        <pc:spChg chg="mod">
          <ac:chgData name="Fowers, Alyssa (af5ug)" userId="c3a37977-17ff-41a0-ad75-fd916179f175" providerId="ADAL" clId="{D525CE82-635F-024D-BD3A-FC887C952FB9}" dt="2019-08-08T19:29:32.718" v="50" actId="20577"/>
          <ac:spMkLst>
            <pc:docMk/>
            <pc:sldMk cId="1660361728" sldId="1113"/>
            <ac:spMk id="9" creationId="{AE32E88C-4B93-45A6-B692-AB648F60ACA0}"/>
          </ac:spMkLst>
        </pc:spChg>
        <pc:spChg chg="mod">
          <ac:chgData name="Fowers, Alyssa (af5ug)" userId="c3a37977-17ff-41a0-ad75-fd916179f175" providerId="ADAL" clId="{D525CE82-635F-024D-BD3A-FC887C952FB9}" dt="2019-08-08T19:30:46.001" v="67" actId="20577"/>
          <ac:spMkLst>
            <pc:docMk/>
            <pc:sldMk cId="1660361728" sldId="1113"/>
            <ac:spMk id="11" creationId="{B240173B-F324-48AB-A6D3-C0AEC93A98D7}"/>
          </ac:spMkLst>
        </pc:spChg>
        <pc:spChg chg="mod">
          <ac:chgData name="Fowers, Alyssa (af5ug)" userId="c3a37977-17ff-41a0-ad75-fd916179f175" providerId="ADAL" clId="{D525CE82-635F-024D-BD3A-FC887C952FB9}" dt="2019-08-08T19:30:40.939" v="59" actId="20577"/>
          <ac:spMkLst>
            <pc:docMk/>
            <pc:sldMk cId="1660361728" sldId="1113"/>
            <ac:spMk id="15" creationId="{290FFE3A-6E6A-422A-93C3-60A42DE0926B}"/>
          </ac:spMkLst>
        </pc:spChg>
        <pc:spChg chg="add mod">
          <ac:chgData name="Fowers, Alyssa (af5ug)" userId="c3a37977-17ff-41a0-ad75-fd916179f175" providerId="ADAL" clId="{D525CE82-635F-024D-BD3A-FC887C952FB9}" dt="2019-08-08T19:29:18.046" v="43" actId="1076"/>
          <ac:spMkLst>
            <pc:docMk/>
            <pc:sldMk cId="1660361728" sldId="1113"/>
            <ac:spMk id="16" creationId="{69BBA571-AA8A-454E-B29A-356A2A7011EF}"/>
          </ac:spMkLst>
        </pc:spChg>
        <pc:spChg chg="mod">
          <ac:chgData name="Fowers, Alyssa (af5ug)" userId="c3a37977-17ff-41a0-ad75-fd916179f175" providerId="ADAL" clId="{D525CE82-635F-024D-BD3A-FC887C952FB9}" dt="2019-08-08T19:30:43.319" v="63" actId="20577"/>
          <ac:spMkLst>
            <pc:docMk/>
            <pc:sldMk cId="1660361728" sldId="1113"/>
            <ac:spMk id="17" creationId="{01ABF176-1E52-4DA9-8873-67FE3CA91F95}"/>
          </ac:spMkLst>
        </pc:spChg>
        <pc:spChg chg="add mod">
          <ac:chgData name="Fowers, Alyssa (af5ug)" userId="c3a37977-17ff-41a0-ad75-fd916179f175" providerId="ADAL" clId="{D525CE82-635F-024D-BD3A-FC887C952FB9}" dt="2019-08-08T19:29:40.827" v="52"/>
          <ac:spMkLst>
            <pc:docMk/>
            <pc:sldMk cId="1660361728" sldId="1113"/>
            <ac:spMk id="18" creationId="{8C83B693-0E3B-0E42-922E-9C0A2392AD8D}"/>
          </ac:spMkLst>
        </pc:spChg>
      </pc:sldChg>
      <pc:sldChg chg="addSp modSp add ord modAnim">
        <pc:chgData name="Fowers, Alyssa (af5ug)" userId="c3a37977-17ff-41a0-ad75-fd916179f175" providerId="ADAL" clId="{D525CE82-635F-024D-BD3A-FC887C952FB9}" dt="2019-08-08T21:43:29.802" v="404" actId="167"/>
        <pc:sldMkLst>
          <pc:docMk/>
          <pc:sldMk cId="3999323988" sldId="1114"/>
        </pc:sldMkLst>
        <pc:spChg chg="mod">
          <ac:chgData name="Fowers, Alyssa (af5ug)" userId="c3a37977-17ff-41a0-ad75-fd916179f175" providerId="ADAL" clId="{D525CE82-635F-024D-BD3A-FC887C952FB9}" dt="2019-08-08T21:40:42.654" v="300" actId="20577"/>
          <ac:spMkLst>
            <pc:docMk/>
            <pc:sldMk cId="3999323988" sldId="1114"/>
            <ac:spMk id="2" creationId="{BD3FE0EE-16F1-8041-B689-66748D7B02F9}"/>
          </ac:spMkLst>
        </pc:spChg>
        <pc:spChg chg="add mod">
          <ac:chgData name="Fowers, Alyssa (af5ug)" userId="c3a37977-17ff-41a0-ad75-fd916179f175" providerId="ADAL" clId="{D525CE82-635F-024D-BD3A-FC887C952FB9}" dt="2019-08-08T21:41:13.755" v="309" actId="167"/>
          <ac:spMkLst>
            <pc:docMk/>
            <pc:sldMk cId="3999323988" sldId="1114"/>
            <ac:spMk id="4" creationId="{7206C116-227B-8448-A2F1-7A277CCCAAEE}"/>
          </ac:spMkLst>
        </pc:spChg>
        <pc:picChg chg="add mod">
          <ac:chgData name="Fowers, Alyssa (af5ug)" userId="c3a37977-17ff-41a0-ad75-fd916179f175" providerId="ADAL" clId="{D525CE82-635F-024D-BD3A-FC887C952FB9}" dt="2019-08-08T21:43:29.802" v="404" actId="167"/>
          <ac:picMkLst>
            <pc:docMk/>
            <pc:sldMk cId="3999323988" sldId="1114"/>
            <ac:picMk id="3" creationId="{015B753C-9728-5546-90DA-CB4A03FAF16B}"/>
          </ac:picMkLst>
        </pc:picChg>
      </pc:sldChg>
      <pc:sldChg chg="modSp add">
        <pc:chgData name="Fowers, Alyssa (af5ug)" userId="c3a37977-17ff-41a0-ad75-fd916179f175" providerId="ADAL" clId="{D525CE82-635F-024D-BD3A-FC887C952FB9}" dt="2019-08-08T21:41:44.488" v="351" actId="1036"/>
        <pc:sldMkLst>
          <pc:docMk/>
          <pc:sldMk cId="3046209684" sldId="1115"/>
        </pc:sldMkLst>
        <pc:spChg chg="mod">
          <ac:chgData name="Fowers, Alyssa (af5ug)" userId="c3a37977-17ff-41a0-ad75-fd916179f175" providerId="ADAL" clId="{D525CE82-635F-024D-BD3A-FC887C952FB9}" dt="2019-08-08T21:41:29.687" v="338" actId="20577"/>
          <ac:spMkLst>
            <pc:docMk/>
            <pc:sldMk cId="3046209684" sldId="1115"/>
            <ac:spMk id="2" creationId="{BD3FE0EE-16F1-8041-B689-66748D7B02F9}"/>
          </ac:spMkLst>
        </pc:spChg>
        <pc:spChg chg="mod">
          <ac:chgData name="Fowers, Alyssa (af5ug)" userId="c3a37977-17ff-41a0-ad75-fd916179f175" providerId="ADAL" clId="{D525CE82-635F-024D-BD3A-FC887C952FB9}" dt="2019-08-08T21:41:44.488" v="351" actId="1036"/>
          <ac:spMkLst>
            <pc:docMk/>
            <pc:sldMk cId="3046209684" sldId="1115"/>
            <ac:spMk id="4" creationId="{7206C116-227B-8448-A2F1-7A277CCCAAEE}"/>
          </ac:spMkLst>
        </pc:spChg>
        <pc:picChg chg="mod">
          <ac:chgData name="Fowers, Alyssa (af5ug)" userId="c3a37977-17ff-41a0-ad75-fd916179f175" providerId="ADAL" clId="{D525CE82-635F-024D-BD3A-FC887C952FB9}" dt="2019-08-08T21:41:34.163" v="339" actId="167"/>
          <ac:picMkLst>
            <pc:docMk/>
            <pc:sldMk cId="3046209684" sldId="1115"/>
            <ac:picMk id="3" creationId="{015B753C-9728-5546-90DA-CB4A03FAF16B}"/>
          </ac:picMkLst>
        </pc:picChg>
      </pc:sldChg>
      <pc:sldChg chg="addSp delSp modSp add addAnim delAnim modAnim">
        <pc:chgData name="Fowers, Alyssa (af5ug)" userId="c3a37977-17ff-41a0-ad75-fd916179f175" providerId="ADAL" clId="{D525CE82-635F-024D-BD3A-FC887C952FB9}" dt="2019-08-08T21:43:55.168" v="410" actId="14100"/>
        <pc:sldMkLst>
          <pc:docMk/>
          <pc:sldMk cId="3461107419" sldId="1116"/>
        </pc:sldMkLst>
        <pc:spChg chg="mod">
          <ac:chgData name="Fowers, Alyssa (af5ug)" userId="c3a37977-17ff-41a0-ad75-fd916179f175" providerId="ADAL" clId="{D525CE82-635F-024D-BD3A-FC887C952FB9}" dt="2019-08-08T21:43:01.898" v="393" actId="20577"/>
          <ac:spMkLst>
            <pc:docMk/>
            <pc:sldMk cId="3461107419" sldId="1116"/>
            <ac:spMk id="2" creationId="{CC5591B1-C980-4EFF-A193-621BA8C6702C}"/>
          </ac:spMkLst>
        </pc:spChg>
        <pc:spChg chg="del">
          <ac:chgData name="Fowers, Alyssa (af5ug)" userId="c3a37977-17ff-41a0-ad75-fd916179f175" providerId="ADAL" clId="{D525CE82-635F-024D-BD3A-FC887C952FB9}" dt="2019-08-08T21:43:04.446" v="394" actId="478"/>
          <ac:spMkLst>
            <pc:docMk/>
            <pc:sldMk cId="3461107419" sldId="1116"/>
            <ac:spMk id="5" creationId="{D2DD23A3-A795-424C-8263-95A51A115242}"/>
          </ac:spMkLst>
        </pc:spChg>
        <pc:spChg chg="del">
          <ac:chgData name="Fowers, Alyssa (af5ug)" userId="c3a37977-17ff-41a0-ad75-fd916179f175" providerId="ADAL" clId="{D525CE82-635F-024D-BD3A-FC887C952FB9}" dt="2019-08-08T21:43:05.124" v="395" actId="478"/>
          <ac:spMkLst>
            <pc:docMk/>
            <pc:sldMk cId="3461107419" sldId="1116"/>
            <ac:spMk id="6" creationId="{2C7B6249-E17D-1949-A6D4-A88F67EB6537}"/>
          </ac:spMkLst>
        </pc:spChg>
        <pc:spChg chg="add del">
          <ac:chgData name="Fowers, Alyssa (af5ug)" userId="c3a37977-17ff-41a0-ad75-fd916179f175" providerId="ADAL" clId="{D525CE82-635F-024D-BD3A-FC887C952FB9}" dt="2019-08-08T21:43:18.434" v="400" actId="478"/>
          <ac:spMkLst>
            <pc:docMk/>
            <pc:sldMk cId="3461107419" sldId="1116"/>
            <ac:spMk id="7" creationId="{3E4AC96A-8F65-FB4D-89A8-D8AAA6D957FC}"/>
          </ac:spMkLst>
        </pc:spChg>
        <pc:spChg chg="add del">
          <ac:chgData name="Fowers, Alyssa (af5ug)" userId="c3a37977-17ff-41a0-ad75-fd916179f175" providerId="ADAL" clId="{D525CE82-635F-024D-BD3A-FC887C952FB9}" dt="2019-08-08T21:43:18.800" v="401" actId="478"/>
          <ac:spMkLst>
            <pc:docMk/>
            <pc:sldMk cId="3461107419" sldId="1116"/>
            <ac:spMk id="8" creationId="{DEB720AB-9E3F-934E-B94A-92EEC005F87B}"/>
          </ac:spMkLst>
        </pc:spChg>
        <pc:spChg chg="del">
          <ac:chgData name="Fowers, Alyssa (af5ug)" userId="c3a37977-17ff-41a0-ad75-fd916179f175" providerId="ADAL" clId="{D525CE82-635F-024D-BD3A-FC887C952FB9}" dt="2019-08-08T21:43:06.253" v="396" actId="478"/>
          <ac:spMkLst>
            <pc:docMk/>
            <pc:sldMk cId="3461107419" sldId="1116"/>
            <ac:spMk id="9" creationId="{9A924296-1A6E-A643-AA34-56DCC93B7D10}"/>
          </ac:spMkLst>
        </pc:spChg>
        <pc:spChg chg="add del">
          <ac:chgData name="Fowers, Alyssa (af5ug)" userId="c3a37977-17ff-41a0-ad75-fd916179f175" providerId="ADAL" clId="{D525CE82-635F-024D-BD3A-FC887C952FB9}" dt="2019-08-08T21:43:19.151" v="402" actId="478"/>
          <ac:spMkLst>
            <pc:docMk/>
            <pc:sldMk cId="3461107419" sldId="1116"/>
            <ac:spMk id="10" creationId="{B67593F5-F739-AF47-8BB4-106E143860F9}"/>
          </ac:spMkLst>
        </pc:spChg>
        <pc:spChg chg="add mod">
          <ac:chgData name="Fowers, Alyssa (af5ug)" userId="c3a37977-17ff-41a0-ad75-fd916179f175" providerId="ADAL" clId="{D525CE82-635F-024D-BD3A-FC887C952FB9}" dt="2019-08-08T21:43:55.168" v="410" actId="14100"/>
          <ac:spMkLst>
            <pc:docMk/>
            <pc:sldMk cId="3461107419" sldId="1116"/>
            <ac:spMk id="11" creationId="{B0172070-421E-334D-B1E0-8F9BFDCE3D1A}"/>
          </ac:spMkLst>
        </pc:spChg>
      </pc:sldChg>
    </pc:docChg>
  </pc:docChgLst>
  <pc:docChgLst>
    <pc:chgData name="Pietrowicz, Sean (sp3sd)" userId="S::sp3sd@virginia.edu::9d75db99-c872-4e43-b98e-1e42a901c6ac" providerId="AD" clId="Web-{4F90B0C2-3C1E-7DC3-A573-BE9B8FEC75D6}"/>
    <pc:docChg chg="modSld sldOrd">
      <pc:chgData name="Pietrowicz, Sean (sp3sd)" userId="S::sp3sd@virginia.edu::9d75db99-c872-4e43-b98e-1e42a901c6ac" providerId="AD" clId="Web-{4F90B0C2-3C1E-7DC3-A573-BE9B8FEC75D6}" dt="2019-08-08T20:49:25.379" v="310" actId="20577"/>
      <pc:docMkLst>
        <pc:docMk/>
      </pc:docMkLst>
      <pc:sldChg chg="modSp">
        <pc:chgData name="Pietrowicz, Sean (sp3sd)" userId="S::sp3sd@virginia.edu::9d75db99-c872-4e43-b98e-1e42a901c6ac" providerId="AD" clId="Web-{4F90B0C2-3C1E-7DC3-A573-BE9B8FEC75D6}" dt="2019-08-08T20:41:48.795" v="286" actId="20577"/>
        <pc:sldMkLst>
          <pc:docMk/>
          <pc:sldMk cId="564527660" sldId="1077"/>
        </pc:sldMkLst>
        <pc:spChg chg="mod">
          <ac:chgData name="Pietrowicz, Sean (sp3sd)" userId="S::sp3sd@virginia.edu::9d75db99-c872-4e43-b98e-1e42a901c6ac" providerId="AD" clId="Web-{4F90B0C2-3C1E-7DC3-A573-BE9B8FEC75D6}" dt="2019-08-08T20:41:43.216" v="276" actId="20577"/>
          <ac:spMkLst>
            <pc:docMk/>
            <pc:sldMk cId="564527660" sldId="1077"/>
            <ac:spMk id="2" creationId="{33EF4BA8-B890-4E55-9E83-6D4046B81FF7}"/>
          </ac:spMkLst>
        </pc:spChg>
        <pc:spChg chg="mod">
          <ac:chgData name="Pietrowicz, Sean (sp3sd)" userId="S::sp3sd@virginia.edu::9d75db99-c872-4e43-b98e-1e42a901c6ac" providerId="AD" clId="Web-{4F90B0C2-3C1E-7DC3-A573-BE9B8FEC75D6}" dt="2019-08-08T20:41:48.795" v="286" actId="20577"/>
          <ac:spMkLst>
            <pc:docMk/>
            <pc:sldMk cId="564527660" sldId="1077"/>
            <ac:spMk id="7" creationId="{08DB18DA-27DA-2143-95BD-6F08DE77BAD0}"/>
          </ac:spMkLst>
        </pc:spChg>
      </pc:sldChg>
      <pc:sldChg chg="modSp">
        <pc:chgData name="Pietrowicz, Sean (sp3sd)" userId="S::sp3sd@virginia.edu::9d75db99-c872-4e43-b98e-1e42a901c6ac" providerId="AD" clId="Web-{4F90B0C2-3C1E-7DC3-A573-BE9B8FEC75D6}" dt="2019-08-08T20:49:25.379" v="310" actId="20577"/>
        <pc:sldMkLst>
          <pc:docMk/>
          <pc:sldMk cId="2783402769" sldId="1101"/>
        </pc:sldMkLst>
        <pc:spChg chg="mod">
          <ac:chgData name="Pietrowicz, Sean (sp3sd)" userId="S::sp3sd@virginia.edu::9d75db99-c872-4e43-b98e-1e42a901c6ac" providerId="AD" clId="Web-{4F90B0C2-3C1E-7DC3-A573-BE9B8FEC75D6}" dt="2019-08-08T20:49:25.379" v="310" actId="20577"/>
          <ac:spMkLst>
            <pc:docMk/>
            <pc:sldMk cId="2783402769" sldId="1101"/>
            <ac:spMk id="2" creationId="{BFB6ADA7-D25A-4C68-9CC0-F35E3B6B730B}"/>
          </ac:spMkLst>
        </pc:spChg>
        <pc:spChg chg="mod">
          <ac:chgData name="Pietrowicz, Sean (sp3sd)" userId="S::sp3sd@virginia.edu::9d75db99-c872-4e43-b98e-1e42a901c6ac" providerId="AD" clId="Web-{4F90B0C2-3C1E-7DC3-A573-BE9B8FEC75D6}" dt="2019-08-08T20:49:12.082" v="303" actId="1076"/>
          <ac:spMkLst>
            <pc:docMk/>
            <pc:sldMk cId="2783402769" sldId="1101"/>
            <ac:spMk id="3" creationId="{925E5171-006D-4188-AFFF-B3335D51F0F0}"/>
          </ac:spMkLst>
        </pc:spChg>
        <pc:spChg chg="mod">
          <ac:chgData name="Pietrowicz, Sean (sp3sd)" userId="S::sp3sd@virginia.edu::9d75db99-c872-4e43-b98e-1e42a901c6ac" providerId="AD" clId="Web-{4F90B0C2-3C1E-7DC3-A573-BE9B8FEC75D6}" dt="2019-08-08T20:49:11.988" v="298" actId="1076"/>
          <ac:spMkLst>
            <pc:docMk/>
            <pc:sldMk cId="2783402769" sldId="1101"/>
            <ac:spMk id="7" creationId="{A24E35BC-5313-4730-B947-FF22F9B74FDB}"/>
          </ac:spMkLst>
        </pc:spChg>
        <pc:spChg chg="mod">
          <ac:chgData name="Pietrowicz, Sean (sp3sd)" userId="S::sp3sd@virginia.edu::9d75db99-c872-4e43-b98e-1e42a901c6ac" providerId="AD" clId="Web-{4F90B0C2-3C1E-7DC3-A573-BE9B8FEC75D6}" dt="2019-08-08T20:49:12.004" v="299" actId="1076"/>
          <ac:spMkLst>
            <pc:docMk/>
            <pc:sldMk cId="2783402769" sldId="1101"/>
            <ac:spMk id="8" creationId="{69E123D6-E5CD-47D1-964D-EE22CB7F5080}"/>
          </ac:spMkLst>
        </pc:spChg>
        <pc:spChg chg="mod">
          <ac:chgData name="Pietrowicz, Sean (sp3sd)" userId="S::sp3sd@virginia.edu::9d75db99-c872-4e43-b98e-1e42a901c6ac" providerId="AD" clId="Web-{4F90B0C2-3C1E-7DC3-A573-BE9B8FEC75D6}" dt="2019-08-08T20:49:12.020" v="300" actId="1076"/>
          <ac:spMkLst>
            <pc:docMk/>
            <pc:sldMk cId="2783402769" sldId="1101"/>
            <ac:spMk id="11" creationId="{4683A30E-2F76-42D3-81E7-0DFC3BB5BF22}"/>
          </ac:spMkLst>
        </pc:spChg>
        <pc:spChg chg="mod">
          <ac:chgData name="Pietrowicz, Sean (sp3sd)" userId="S::sp3sd@virginia.edu::9d75db99-c872-4e43-b98e-1e42a901c6ac" providerId="AD" clId="Web-{4F90B0C2-3C1E-7DC3-A573-BE9B8FEC75D6}" dt="2019-08-08T20:49:12.051" v="301" actId="1076"/>
          <ac:spMkLst>
            <pc:docMk/>
            <pc:sldMk cId="2783402769" sldId="1101"/>
            <ac:spMk id="13" creationId="{642F9134-7A2E-4D35-A527-BE69D4D1ABF2}"/>
          </ac:spMkLst>
        </pc:spChg>
        <pc:spChg chg="mod">
          <ac:chgData name="Pietrowicz, Sean (sp3sd)" userId="S::sp3sd@virginia.edu::9d75db99-c872-4e43-b98e-1e42a901c6ac" providerId="AD" clId="Web-{4F90B0C2-3C1E-7DC3-A573-BE9B8FEC75D6}" dt="2019-08-08T20:49:12.067" v="302" actId="1076"/>
          <ac:spMkLst>
            <pc:docMk/>
            <pc:sldMk cId="2783402769" sldId="1101"/>
            <ac:spMk id="15" creationId="{ABF7D370-A003-4C87-BAA3-C0C71FC64AAF}"/>
          </ac:spMkLst>
        </pc:spChg>
        <pc:graphicFrameChg chg="mod">
          <ac:chgData name="Pietrowicz, Sean (sp3sd)" userId="S::sp3sd@virginia.edu::9d75db99-c872-4e43-b98e-1e42a901c6ac" providerId="AD" clId="Web-{4F90B0C2-3C1E-7DC3-A573-BE9B8FEC75D6}" dt="2019-08-08T20:49:11.988" v="297" actId="1076"/>
          <ac:graphicFrameMkLst>
            <pc:docMk/>
            <pc:sldMk cId="2783402769" sldId="1101"/>
            <ac:graphicFrameMk id="4" creationId="{8B24FD1C-B9D9-4359-A49D-46D376487D92}"/>
          </ac:graphicFrameMkLst>
        </pc:graphicFrameChg>
      </pc:sldChg>
      <pc:sldChg chg="modSp">
        <pc:chgData name="Pietrowicz, Sean (sp3sd)" userId="S::sp3sd@virginia.edu::9d75db99-c872-4e43-b98e-1e42a901c6ac" providerId="AD" clId="Web-{4F90B0C2-3C1E-7DC3-A573-BE9B8FEC75D6}" dt="2019-08-08T20:40:23.465" v="158"/>
        <pc:sldMkLst>
          <pc:docMk/>
          <pc:sldMk cId="2181165642" sldId="1102"/>
        </pc:sldMkLst>
        <pc:graphicFrameChg chg="mod modGraphic">
          <ac:chgData name="Pietrowicz, Sean (sp3sd)" userId="S::sp3sd@virginia.edu::9d75db99-c872-4e43-b98e-1e42a901c6ac" providerId="AD" clId="Web-{4F90B0C2-3C1E-7DC3-A573-BE9B8FEC75D6}" dt="2019-08-08T20:40:23.465" v="158"/>
          <ac:graphicFrameMkLst>
            <pc:docMk/>
            <pc:sldMk cId="2181165642" sldId="1102"/>
            <ac:graphicFrameMk id="4" creationId="{8B24FD1C-B9D9-4359-A49D-46D376487D92}"/>
          </ac:graphicFrameMkLst>
        </pc:graphicFrameChg>
      </pc:sldChg>
      <pc:sldChg chg="modSp">
        <pc:chgData name="Pietrowicz, Sean (sp3sd)" userId="S::sp3sd@virginia.edu::9d75db99-c872-4e43-b98e-1e42a901c6ac" providerId="AD" clId="Web-{4F90B0C2-3C1E-7DC3-A573-BE9B8FEC75D6}" dt="2019-08-08T20:49:20.176" v="308" actId="20577"/>
        <pc:sldMkLst>
          <pc:docMk/>
          <pc:sldMk cId="3039057874" sldId="1103"/>
        </pc:sldMkLst>
        <pc:spChg chg="mod">
          <ac:chgData name="Pietrowicz, Sean (sp3sd)" userId="S::sp3sd@virginia.edu::9d75db99-c872-4e43-b98e-1e42a901c6ac" providerId="AD" clId="Web-{4F90B0C2-3C1E-7DC3-A573-BE9B8FEC75D6}" dt="2019-08-08T20:49:20.176" v="308" actId="20577"/>
          <ac:spMkLst>
            <pc:docMk/>
            <pc:sldMk cId="3039057874" sldId="1103"/>
            <ac:spMk id="3" creationId="{F0E47A99-6048-47C3-9C41-EF434A391C84}"/>
          </ac:spMkLst>
        </pc:spChg>
      </pc:sldChg>
      <pc:sldChg chg="addSp delSp modSp">
        <pc:chgData name="Pietrowicz, Sean (sp3sd)" userId="S::sp3sd@virginia.edu::9d75db99-c872-4e43-b98e-1e42a901c6ac" providerId="AD" clId="Web-{4F90B0C2-3C1E-7DC3-A573-BE9B8FEC75D6}" dt="2019-08-08T20:47:46.721" v="292" actId="14100"/>
        <pc:sldMkLst>
          <pc:docMk/>
          <pc:sldMk cId="565872874" sldId="1107"/>
        </pc:sldMkLst>
        <pc:picChg chg="add mod">
          <ac:chgData name="Pietrowicz, Sean (sp3sd)" userId="S::sp3sd@virginia.edu::9d75db99-c872-4e43-b98e-1e42a901c6ac" providerId="AD" clId="Web-{4F90B0C2-3C1E-7DC3-A573-BE9B8FEC75D6}" dt="2019-08-08T20:47:46.721" v="292" actId="14100"/>
          <ac:picMkLst>
            <pc:docMk/>
            <pc:sldMk cId="565872874" sldId="1107"/>
            <ac:picMk id="3" creationId="{40E938B9-8756-4FC3-8755-C2E85DA6EA8B}"/>
          </ac:picMkLst>
        </pc:picChg>
        <pc:picChg chg="del">
          <ac:chgData name="Pietrowicz, Sean (sp3sd)" userId="S::sp3sd@virginia.edu::9d75db99-c872-4e43-b98e-1e42a901c6ac" providerId="AD" clId="Web-{4F90B0C2-3C1E-7DC3-A573-BE9B8FEC75D6}" dt="2019-08-08T20:47:26.549" v="288"/>
          <ac:picMkLst>
            <pc:docMk/>
            <pc:sldMk cId="565872874" sldId="1107"/>
            <ac:picMk id="6" creationId="{DBCEB87F-C8C9-4743-B828-8A843AB5FC5D}"/>
          </ac:picMkLst>
        </pc:picChg>
      </pc:sldChg>
      <pc:sldChg chg="ord">
        <pc:chgData name="Pietrowicz, Sean (sp3sd)" userId="S::sp3sd@virginia.edu::9d75db99-c872-4e43-b98e-1e42a901c6ac" providerId="AD" clId="Web-{4F90B0C2-3C1E-7DC3-A573-BE9B8FEC75D6}" dt="2019-08-08T20:42:47.514" v="287"/>
        <pc:sldMkLst>
          <pc:docMk/>
          <pc:sldMk cId="3749606446" sldId="1108"/>
        </pc:sldMkLst>
      </pc:sldChg>
      <pc:sldChg chg="modSp">
        <pc:chgData name="Pietrowicz, Sean (sp3sd)" userId="S::sp3sd@virginia.edu::9d75db99-c872-4e43-b98e-1e42a901c6ac" providerId="AD" clId="Web-{4F90B0C2-3C1E-7DC3-A573-BE9B8FEC75D6}" dt="2019-08-08T20:41:05.762" v="269" actId="14100"/>
        <pc:sldMkLst>
          <pc:docMk/>
          <pc:sldMk cId="3688428775" sldId="1110"/>
        </pc:sldMkLst>
        <pc:spChg chg="mod">
          <ac:chgData name="Pietrowicz, Sean (sp3sd)" userId="S::sp3sd@virginia.edu::9d75db99-c872-4e43-b98e-1e42a901c6ac" providerId="AD" clId="Web-{4F90B0C2-3C1E-7DC3-A573-BE9B8FEC75D6}" dt="2019-08-08T20:39:12.338" v="22" actId="20577"/>
          <ac:spMkLst>
            <pc:docMk/>
            <pc:sldMk cId="3688428775" sldId="1110"/>
            <ac:spMk id="7" creationId="{F12A105B-101C-4AB4-A35C-8DE9748D30AC}"/>
          </ac:spMkLst>
        </pc:spChg>
        <pc:spChg chg="mod">
          <ac:chgData name="Pietrowicz, Sean (sp3sd)" userId="S::sp3sd@virginia.edu::9d75db99-c872-4e43-b98e-1e42a901c6ac" providerId="AD" clId="Web-{4F90B0C2-3C1E-7DC3-A573-BE9B8FEC75D6}" dt="2019-08-08T20:39:45.480" v="93" actId="20577"/>
          <ac:spMkLst>
            <pc:docMk/>
            <pc:sldMk cId="3688428775" sldId="1110"/>
            <ac:spMk id="8" creationId="{0C40D93E-C9B9-43F9-813A-3D4CB30894CD}"/>
          </ac:spMkLst>
        </pc:spChg>
        <pc:spChg chg="mod">
          <ac:chgData name="Pietrowicz, Sean (sp3sd)" userId="S::sp3sd@virginia.edu::9d75db99-c872-4e43-b98e-1e42a901c6ac" providerId="AD" clId="Web-{4F90B0C2-3C1E-7DC3-A573-BE9B8FEC75D6}" dt="2019-08-08T20:41:05.762" v="269" actId="14100"/>
          <ac:spMkLst>
            <pc:docMk/>
            <pc:sldMk cId="3688428775" sldId="1110"/>
            <ac:spMk id="9" creationId="{9AE20571-C38D-47AF-A4EB-784303A150F2}"/>
          </ac:spMkLst>
        </pc:spChg>
        <pc:spChg chg="mod">
          <ac:chgData name="Pietrowicz, Sean (sp3sd)" userId="S::sp3sd@virginia.edu::9d75db99-c872-4e43-b98e-1e42a901c6ac" providerId="AD" clId="Web-{4F90B0C2-3C1E-7DC3-A573-BE9B8FEC75D6}" dt="2019-08-08T20:40:43.793" v="214" actId="20577"/>
          <ac:spMkLst>
            <pc:docMk/>
            <pc:sldMk cId="3688428775" sldId="1110"/>
            <ac:spMk id="10" creationId="{625F4F30-7F04-4D33-9A9A-B4877CEC4077}"/>
          </ac:spMkLst>
        </pc:spChg>
        <pc:spChg chg="mod">
          <ac:chgData name="Pietrowicz, Sean (sp3sd)" userId="S::sp3sd@virginia.edu::9d75db99-c872-4e43-b98e-1e42a901c6ac" providerId="AD" clId="Web-{4F90B0C2-3C1E-7DC3-A573-BE9B8FEC75D6}" dt="2019-08-08T20:39:08.276" v="10" actId="20577"/>
          <ac:spMkLst>
            <pc:docMk/>
            <pc:sldMk cId="3688428775" sldId="1110"/>
            <ac:spMk id="11" creationId="{A30C2C7A-4642-4534-BB2A-324A3AF3CF38}"/>
          </ac:spMkLst>
        </pc:spChg>
        <pc:spChg chg="mod">
          <ac:chgData name="Pietrowicz, Sean (sp3sd)" userId="S::sp3sd@virginia.edu::9d75db99-c872-4e43-b98e-1e42a901c6ac" providerId="AD" clId="Web-{4F90B0C2-3C1E-7DC3-A573-BE9B8FEC75D6}" dt="2019-08-08T20:39:21.479" v="35" actId="20577"/>
          <ac:spMkLst>
            <pc:docMk/>
            <pc:sldMk cId="3688428775" sldId="1110"/>
            <ac:spMk id="13" creationId="{384957CE-2C3F-427A-8740-18612AEB8CC5}"/>
          </ac:spMkLst>
        </pc:spChg>
        <pc:spChg chg="mod">
          <ac:chgData name="Pietrowicz, Sean (sp3sd)" userId="S::sp3sd@virginia.edu::9d75db99-c872-4e43-b98e-1e42a901c6ac" providerId="AD" clId="Web-{4F90B0C2-3C1E-7DC3-A573-BE9B8FEC75D6}" dt="2019-08-08T20:39:29.527" v="48" actId="20577"/>
          <ac:spMkLst>
            <pc:docMk/>
            <pc:sldMk cId="3688428775" sldId="1110"/>
            <ac:spMk id="14" creationId="{B745CFEE-1612-4CD6-A3DC-3B9551FEF24B}"/>
          </ac:spMkLst>
        </pc:spChg>
      </pc:sldChg>
    </pc:docChg>
  </pc:docChgLst>
  <pc:docChgLst>
    <pc:chgData name="Cohen, Samantha (sc2pg)" userId="S::sc2pg@virginia.edu::00765cc7-31bd-431d-b2b3-38c8fe88a53e" providerId="AD" clId="Web-{3E699760-321A-43BD-410B-2E07D45D0CC9}"/>
    <pc:docChg chg="modSld">
      <pc:chgData name="Cohen, Samantha (sc2pg)" userId="S::sc2pg@virginia.edu::00765cc7-31bd-431d-b2b3-38c8fe88a53e" providerId="AD" clId="Web-{3E699760-321A-43BD-410B-2E07D45D0CC9}" dt="2019-07-26T14:29:59.916" v="1452"/>
      <pc:docMkLst>
        <pc:docMk/>
      </pc:docMkLst>
      <pc:sldChg chg="modNotes">
        <pc:chgData name="Cohen, Samantha (sc2pg)" userId="S::sc2pg@virginia.edu::00765cc7-31bd-431d-b2b3-38c8fe88a53e" providerId="AD" clId="Web-{3E699760-321A-43BD-410B-2E07D45D0CC9}" dt="2019-07-26T14:15:31.586" v="959"/>
        <pc:sldMkLst>
          <pc:docMk/>
          <pc:sldMk cId="1741392417" sldId="1054"/>
        </pc:sldMkLst>
      </pc:sldChg>
      <pc:sldChg chg="modNotes">
        <pc:chgData name="Cohen, Samantha (sc2pg)" userId="S::sc2pg@virginia.edu::00765cc7-31bd-431d-b2b3-38c8fe88a53e" providerId="AD" clId="Web-{3E699760-321A-43BD-410B-2E07D45D0CC9}" dt="2019-07-26T14:10:35.648" v="149"/>
        <pc:sldMkLst>
          <pc:docMk/>
          <pc:sldMk cId="2488164358" sldId="1074"/>
        </pc:sldMkLst>
      </pc:sldChg>
      <pc:sldChg chg="addSp delSp modSp addAnim delAnim modAnim modNotes">
        <pc:chgData name="Cohen, Samantha (sc2pg)" userId="S::sc2pg@virginia.edu::00765cc7-31bd-431d-b2b3-38c8fe88a53e" providerId="AD" clId="Web-{3E699760-321A-43BD-410B-2E07D45D0CC9}" dt="2019-07-26T14:29:59.916" v="1452"/>
        <pc:sldMkLst>
          <pc:docMk/>
          <pc:sldMk cId="3827387765" sldId="1080"/>
        </pc:sldMkLst>
        <pc:spChg chg="del mod">
          <ac:chgData name="Cohen, Samantha (sc2pg)" userId="S::sc2pg@virginia.edu::00765cc7-31bd-431d-b2b3-38c8fe88a53e" providerId="AD" clId="Web-{3E699760-321A-43BD-410B-2E07D45D0CC9}" dt="2019-07-26T14:21:06.368" v="1216"/>
          <ac:spMkLst>
            <pc:docMk/>
            <pc:sldMk cId="3827387765" sldId="1080"/>
            <ac:spMk id="3" creationId="{E164BE80-8134-4458-AF48-5F3206337404}"/>
          </ac:spMkLst>
        </pc:spChg>
        <pc:spChg chg="add del mod">
          <ac:chgData name="Cohen, Samantha (sc2pg)" userId="S::sc2pg@virginia.edu::00765cc7-31bd-431d-b2b3-38c8fe88a53e" providerId="AD" clId="Web-{3E699760-321A-43BD-410B-2E07D45D0CC9}" dt="2019-07-26T14:17:50.867" v="992"/>
          <ac:spMkLst>
            <pc:docMk/>
            <pc:sldMk cId="3827387765" sldId="1080"/>
            <ac:spMk id="4" creationId="{CBCA0AB0-452A-43AC-9D86-1CBF9326B931}"/>
          </ac:spMkLst>
        </pc:spChg>
        <pc:spChg chg="del mod">
          <ac:chgData name="Cohen, Samantha (sc2pg)" userId="S::sc2pg@virginia.edu::00765cc7-31bd-431d-b2b3-38c8fe88a53e" providerId="AD" clId="Web-{3E699760-321A-43BD-410B-2E07D45D0CC9}" dt="2019-07-26T14:24:09.056" v="1407"/>
          <ac:spMkLst>
            <pc:docMk/>
            <pc:sldMk cId="3827387765" sldId="1080"/>
            <ac:spMk id="5" creationId="{9EF4A34D-1C37-4DFA-8EC3-D8D883C135AE}"/>
          </ac:spMkLst>
        </pc:spChg>
        <pc:spChg chg="del mod">
          <ac:chgData name="Cohen, Samantha (sc2pg)" userId="S::sc2pg@virginia.edu::00765cc7-31bd-431d-b2b3-38c8fe88a53e" providerId="AD" clId="Web-{3E699760-321A-43BD-410B-2E07D45D0CC9}" dt="2019-07-26T14:24:05.728" v="1406"/>
          <ac:spMkLst>
            <pc:docMk/>
            <pc:sldMk cId="3827387765" sldId="1080"/>
            <ac:spMk id="6" creationId="{AD978210-8807-4E4E-BB0A-E5EBB5BC2B21}"/>
          </ac:spMkLst>
        </pc:spChg>
        <pc:spChg chg="del">
          <ac:chgData name="Cohen, Samantha (sc2pg)" userId="S::sc2pg@virginia.edu::00765cc7-31bd-431d-b2b3-38c8fe88a53e" providerId="AD" clId="Web-{3E699760-321A-43BD-410B-2E07D45D0CC9}" dt="2019-07-26T14:21:59.462" v="1253"/>
          <ac:spMkLst>
            <pc:docMk/>
            <pc:sldMk cId="3827387765" sldId="1080"/>
            <ac:spMk id="7" creationId="{C092A08D-4A31-441C-9675-85B6E75FF3E9}"/>
          </ac:spMkLst>
        </pc:spChg>
        <pc:spChg chg="add mod">
          <ac:chgData name="Cohen, Samantha (sc2pg)" userId="S::sc2pg@virginia.edu::00765cc7-31bd-431d-b2b3-38c8fe88a53e" providerId="AD" clId="Web-{3E699760-321A-43BD-410B-2E07D45D0CC9}" dt="2019-07-26T14:27:59.697" v="1448" actId="20577"/>
          <ac:spMkLst>
            <pc:docMk/>
            <pc:sldMk cId="3827387765" sldId="1080"/>
            <ac:spMk id="8" creationId="{60496070-7ED3-47B6-9372-9D275FD63C5D}"/>
          </ac:spMkLst>
        </pc:spChg>
        <pc:spChg chg="add mod">
          <ac:chgData name="Cohen, Samantha (sc2pg)" userId="S::sc2pg@virginia.edu::00765cc7-31bd-431d-b2b3-38c8fe88a53e" providerId="AD" clId="Web-{3E699760-321A-43BD-410B-2E07D45D0CC9}" dt="2019-07-26T14:26:05.837" v="1442" actId="1076"/>
          <ac:spMkLst>
            <pc:docMk/>
            <pc:sldMk cId="3827387765" sldId="1080"/>
            <ac:spMk id="9" creationId="{4F446819-7329-488D-BF6D-0F52B2315BB5}"/>
          </ac:spMkLst>
        </pc:spChg>
        <pc:spChg chg="add del mod">
          <ac:chgData name="Cohen, Samantha (sc2pg)" userId="S::sc2pg@virginia.edu::00765cc7-31bd-431d-b2b3-38c8fe88a53e" providerId="AD" clId="Web-{3E699760-321A-43BD-410B-2E07D45D0CC9}" dt="2019-07-26T14:22:53.728" v="1268"/>
          <ac:spMkLst>
            <pc:docMk/>
            <pc:sldMk cId="3827387765" sldId="1080"/>
            <ac:spMk id="10" creationId="{DD041E1C-EBD2-45A0-A183-25519D62EB59}"/>
          </ac:spMkLst>
        </pc:spChg>
        <pc:spChg chg="add mod">
          <ac:chgData name="Cohen, Samantha (sc2pg)" userId="S::sc2pg@virginia.edu::00765cc7-31bd-431d-b2b3-38c8fe88a53e" providerId="AD" clId="Web-{3E699760-321A-43BD-410B-2E07D45D0CC9}" dt="2019-07-26T14:25:42.837" v="1431" actId="20577"/>
          <ac:spMkLst>
            <pc:docMk/>
            <pc:sldMk cId="3827387765" sldId="1080"/>
            <ac:spMk id="12" creationId="{566EF799-671F-48B5-B2D6-CD3B59A54D44}"/>
          </ac:spMkLst>
        </pc:spChg>
        <pc:spChg chg="add del mod">
          <ac:chgData name="Cohen, Samantha (sc2pg)" userId="S::sc2pg@virginia.edu::00765cc7-31bd-431d-b2b3-38c8fe88a53e" providerId="AD" clId="Web-{3E699760-321A-43BD-410B-2E07D45D0CC9}" dt="2019-07-26T14:29:59.916" v="1452"/>
          <ac:spMkLst>
            <pc:docMk/>
            <pc:sldMk cId="3827387765" sldId="1080"/>
            <ac:spMk id="14" creationId="{055EC1C1-3BE1-46C5-AD42-0B03B2C2BA14}"/>
          </ac:spMkLst>
        </pc:spChg>
      </pc:sldChg>
      <pc:sldChg chg="delSp">
        <pc:chgData name="Cohen, Samantha (sc2pg)" userId="S::sc2pg@virginia.edu::00765cc7-31bd-431d-b2b3-38c8fe88a53e" providerId="AD" clId="Web-{3E699760-321A-43BD-410B-2E07D45D0CC9}" dt="2019-07-26T14:27:37.775" v="1446"/>
        <pc:sldMkLst>
          <pc:docMk/>
          <pc:sldMk cId="3222616927" sldId="1081"/>
        </pc:sldMkLst>
        <pc:spChg chg="del">
          <ac:chgData name="Cohen, Samantha (sc2pg)" userId="S::sc2pg@virginia.edu::00765cc7-31bd-431d-b2b3-38c8fe88a53e" providerId="AD" clId="Web-{3E699760-321A-43BD-410B-2E07D45D0CC9}" dt="2019-07-26T14:27:37.775" v="1446"/>
          <ac:spMkLst>
            <pc:docMk/>
            <pc:sldMk cId="3222616927" sldId="1081"/>
            <ac:spMk id="4" creationId="{00000000-0000-0000-0000-000000000000}"/>
          </ac:spMkLst>
        </pc:spChg>
      </pc:sldChg>
      <pc:sldChg chg="modSp">
        <pc:chgData name="Cohen, Samantha (sc2pg)" userId="S::sc2pg@virginia.edu::00765cc7-31bd-431d-b2b3-38c8fe88a53e" providerId="AD" clId="Web-{3E699760-321A-43BD-410B-2E07D45D0CC9}" dt="2019-07-26T14:29:41.525" v="1450" actId="1076"/>
        <pc:sldMkLst>
          <pc:docMk/>
          <pc:sldMk cId="450092388" sldId="1083"/>
        </pc:sldMkLst>
        <pc:picChg chg="mod">
          <ac:chgData name="Cohen, Samantha (sc2pg)" userId="S::sc2pg@virginia.edu::00765cc7-31bd-431d-b2b3-38c8fe88a53e" providerId="AD" clId="Web-{3E699760-321A-43BD-410B-2E07D45D0CC9}" dt="2019-07-26T14:29:41.525" v="1450" actId="1076"/>
          <ac:picMkLst>
            <pc:docMk/>
            <pc:sldMk cId="450092388" sldId="1083"/>
            <ac:picMk id="4" creationId="{00000000-0000-0000-0000-000000000000}"/>
          </ac:picMkLst>
        </pc:picChg>
      </pc:sldChg>
      <pc:sldChg chg="modNotes">
        <pc:chgData name="Cohen, Samantha (sc2pg)" userId="S::sc2pg@virginia.edu::00765cc7-31bd-431d-b2b3-38c8fe88a53e" providerId="AD" clId="Web-{3E699760-321A-43BD-410B-2E07D45D0CC9}" dt="2019-07-26T14:15:50.961" v="982"/>
        <pc:sldMkLst>
          <pc:docMk/>
          <pc:sldMk cId="3973437535" sldId="1085"/>
        </pc:sldMkLst>
      </pc:sldChg>
      <pc:sldChg chg="modNotes">
        <pc:chgData name="Cohen, Samantha (sc2pg)" userId="S::sc2pg@virginia.edu::00765cc7-31bd-431d-b2b3-38c8fe88a53e" providerId="AD" clId="Web-{3E699760-321A-43BD-410B-2E07D45D0CC9}" dt="2019-07-26T14:15:14.086" v="958"/>
        <pc:sldMkLst>
          <pc:docMk/>
          <pc:sldMk cId="622992988" sldId="1087"/>
        </pc:sldMkLst>
      </pc:sldChg>
    </pc:docChg>
  </pc:docChgLst>
  <pc:docChgLst>
    <pc:chgData name="Fowers, Alyssa (af5ug)" userId="S::af5ug@virginia.edu::c3a37977-17ff-41a0-ad75-fd916179f175" providerId="AD" clId="Web-{A2727D2A-7F66-8A5E-CF4E-829508FCA747}"/>
    <pc:docChg chg="addSld delSld modSld sldOrd">
      <pc:chgData name="Fowers, Alyssa (af5ug)" userId="S::af5ug@virginia.edu::c3a37977-17ff-41a0-ad75-fd916179f175" providerId="AD" clId="Web-{A2727D2A-7F66-8A5E-CF4E-829508FCA747}" dt="2019-08-07T20:56:25.808" v="207"/>
      <pc:docMkLst>
        <pc:docMk/>
      </pc:docMkLst>
      <pc:sldChg chg="addSp delSp modSp">
        <pc:chgData name="Fowers, Alyssa (af5ug)" userId="S::af5ug@virginia.edu::c3a37977-17ff-41a0-ad75-fd916179f175" providerId="AD" clId="Web-{A2727D2A-7F66-8A5E-CF4E-829508FCA747}" dt="2019-08-07T20:50:09.808" v="72" actId="1076"/>
        <pc:sldMkLst>
          <pc:docMk/>
          <pc:sldMk cId="2423628705" sldId="1090"/>
        </pc:sldMkLst>
        <pc:spChg chg="del">
          <ac:chgData name="Fowers, Alyssa (af5ug)" userId="S::af5ug@virginia.edu::c3a37977-17ff-41a0-ad75-fd916179f175" providerId="AD" clId="Web-{A2727D2A-7F66-8A5E-CF4E-829508FCA747}" dt="2019-08-07T20:49:41.043" v="68"/>
          <ac:spMkLst>
            <pc:docMk/>
            <pc:sldMk cId="2423628705" sldId="1090"/>
            <ac:spMk id="2" creationId="{00000000-0000-0000-0000-000000000000}"/>
          </ac:spMkLst>
        </pc:spChg>
        <pc:spChg chg="mod">
          <ac:chgData name="Fowers, Alyssa (af5ug)" userId="S::af5ug@virginia.edu::c3a37977-17ff-41a0-ad75-fd916179f175" providerId="AD" clId="Web-{A2727D2A-7F66-8A5E-CF4E-829508FCA747}" dt="2019-08-07T20:50:09.808" v="72" actId="1076"/>
          <ac:spMkLst>
            <pc:docMk/>
            <pc:sldMk cId="2423628705" sldId="1090"/>
            <ac:spMk id="4" creationId="{76ED179F-BE2E-4040-A5AD-1BDCD104214B}"/>
          </ac:spMkLst>
        </pc:spChg>
        <pc:spChg chg="add del mod">
          <ac:chgData name="Fowers, Alyssa (af5ug)" userId="S::af5ug@virginia.edu::c3a37977-17ff-41a0-ad75-fd916179f175" providerId="AD" clId="Web-{A2727D2A-7F66-8A5E-CF4E-829508FCA747}" dt="2019-08-07T20:49:50.543" v="71"/>
          <ac:spMkLst>
            <pc:docMk/>
            <pc:sldMk cId="2423628705" sldId="1090"/>
            <ac:spMk id="10" creationId="{70016A5D-6989-481A-925E-062AC8BC9C0F}"/>
          </ac:spMkLst>
        </pc:spChg>
        <pc:picChg chg="del">
          <ac:chgData name="Fowers, Alyssa (af5ug)" userId="S::af5ug@virginia.edu::c3a37977-17ff-41a0-ad75-fd916179f175" providerId="AD" clId="Web-{A2727D2A-7F66-8A5E-CF4E-829508FCA747}" dt="2019-08-07T20:48:41.902" v="57"/>
          <ac:picMkLst>
            <pc:docMk/>
            <pc:sldMk cId="2423628705" sldId="1090"/>
            <ac:picMk id="3" creationId="{8FFCA8C6-E2C6-4771-B06A-E90879C19459}"/>
          </ac:picMkLst>
        </pc:picChg>
        <pc:picChg chg="add del mod">
          <ac:chgData name="Fowers, Alyssa (af5ug)" userId="S::af5ug@virginia.edu::c3a37977-17ff-41a0-ad75-fd916179f175" providerId="AD" clId="Web-{A2727D2A-7F66-8A5E-CF4E-829508FCA747}" dt="2019-08-07T20:48:53.449" v="61"/>
          <ac:picMkLst>
            <pc:docMk/>
            <pc:sldMk cId="2423628705" sldId="1090"/>
            <ac:picMk id="5" creationId="{9B4843AA-3316-4172-A287-CFA374C6337B}"/>
          </ac:picMkLst>
        </pc:picChg>
        <pc:picChg chg="add mod">
          <ac:chgData name="Fowers, Alyssa (af5ug)" userId="S::af5ug@virginia.edu::c3a37977-17ff-41a0-ad75-fd916179f175" providerId="AD" clId="Web-{A2727D2A-7F66-8A5E-CF4E-829508FCA747}" dt="2019-08-07T20:49:46.591" v="70" actId="14100"/>
          <ac:picMkLst>
            <pc:docMk/>
            <pc:sldMk cId="2423628705" sldId="1090"/>
            <ac:picMk id="7" creationId="{7C4A0077-5061-447F-8368-F634D6B541ED}"/>
          </ac:picMkLst>
        </pc:picChg>
      </pc:sldChg>
      <pc:sldChg chg="ord">
        <pc:chgData name="Fowers, Alyssa (af5ug)" userId="S::af5ug@virginia.edu::c3a37977-17ff-41a0-ad75-fd916179f175" providerId="AD" clId="Web-{A2727D2A-7F66-8A5E-CF4E-829508FCA747}" dt="2019-08-07T20:45:43.090" v="53"/>
        <pc:sldMkLst>
          <pc:docMk/>
          <pc:sldMk cId="2181165642" sldId="1102"/>
        </pc:sldMkLst>
      </pc:sldChg>
      <pc:sldChg chg="ord">
        <pc:chgData name="Fowers, Alyssa (af5ug)" userId="S::af5ug@virginia.edu::c3a37977-17ff-41a0-ad75-fd916179f175" providerId="AD" clId="Web-{A2727D2A-7F66-8A5E-CF4E-829508FCA747}" dt="2019-08-07T20:45:41.590" v="52"/>
        <pc:sldMkLst>
          <pc:docMk/>
          <pc:sldMk cId="403348705" sldId="1106"/>
        </pc:sldMkLst>
      </pc:sldChg>
      <pc:sldChg chg="addSp delSp modSp new ord">
        <pc:chgData name="Fowers, Alyssa (af5ug)" userId="S::af5ug@virginia.edu::c3a37977-17ff-41a0-ad75-fd916179f175" providerId="AD" clId="Web-{A2727D2A-7F66-8A5E-CF4E-829508FCA747}" dt="2019-08-07T20:37:41.012" v="20" actId="14100"/>
        <pc:sldMkLst>
          <pc:docMk/>
          <pc:sldMk cId="1268971114" sldId="1109"/>
        </pc:sldMkLst>
        <pc:spChg chg="mod">
          <ac:chgData name="Fowers, Alyssa (af5ug)" userId="S::af5ug@virginia.edu::c3a37977-17ff-41a0-ad75-fd916179f175" providerId="AD" clId="Web-{A2727D2A-7F66-8A5E-CF4E-829508FCA747}" dt="2019-08-07T20:17:03.351" v="16" actId="20577"/>
          <ac:spMkLst>
            <pc:docMk/>
            <pc:sldMk cId="1268971114" sldId="1109"/>
            <ac:spMk id="2" creationId="{CC5591B1-C980-4EFF-A193-621BA8C6702C}"/>
          </ac:spMkLst>
        </pc:spChg>
        <pc:spChg chg="del">
          <ac:chgData name="Fowers, Alyssa (af5ug)" userId="S::af5ug@virginia.edu::c3a37977-17ff-41a0-ad75-fd916179f175" providerId="AD" clId="Web-{A2727D2A-7F66-8A5E-CF4E-829508FCA747}" dt="2019-08-07T20:37:28.076" v="18"/>
          <ac:spMkLst>
            <pc:docMk/>
            <pc:sldMk cId="1268971114" sldId="1109"/>
            <ac:spMk id="3" creationId="{1F4FBA86-00CD-47A9-B279-AA5C0C63407F}"/>
          </ac:spMkLst>
        </pc:spChg>
        <pc:picChg chg="add mod ord">
          <ac:chgData name="Fowers, Alyssa (af5ug)" userId="S::af5ug@virginia.edu::c3a37977-17ff-41a0-ad75-fd916179f175" providerId="AD" clId="Web-{A2727D2A-7F66-8A5E-CF4E-829508FCA747}" dt="2019-08-07T20:37:41.012" v="20" actId="14100"/>
          <ac:picMkLst>
            <pc:docMk/>
            <pc:sldMk cId="1268971114" sldId="1109"/>
            <ac:picMk id="4" creationId="{3939838E-75E6-40FF-AAA1-7D2FBE78B2FD}"/>
          </ac:picMkLst>
        </pc:picChg>
      </pc:sldChg>
      <pc:sldChg chg="delSp modSp add del ord replId delAnim">
        <pc:chgData name="Fowers, Alyssa (af5ug)" userId="S::af5ug@virginia.edu::c3a37977-17ff-41a0-ad75-fd916179f175" providerId="AD" clId="Web-{A2727D2A-7F66-8A5E-CF4E-829508FCA747}" dt="2019-08-07T20:46:27.449" v="56"/>
        <pc:sldMkLst>
          <pc:docMk/>
          <pc:sldMk cId="2142103776" sldId="1110"/>
        </pc:sldMkLst>
        <pc:spChg chg="mod">
          <ac:chgData name="Fowers, Alyssa (af5ug)" userId="S::af5ug@virginia.edu::c3a37977-17ff-41a0-ad75-fd916179f175" providerId="AD" clId="Web-{A2727D2A-7F66-8A5E-CF4E-829508FCA747}" dt="2019-08-07T20:38:12.731" v="45" actId="20577"/>
          <ac:spMkLst>
            <pc:docMk/>
            <pc:sldMk cId="2142103776" sldId="1110"/>
            <ac:spMk id="2" creationId="{C6718C17-ECC6-4822-8AE8-61E4F6BF81CE}"/>
          </ac:spMkLst>
        </pc:spChg>
        <pc:spChg chg="del">
          <ac:chgData name="Fowers, Alyssa (af5ug)" userId="S::af5ug@virginia.edu::c3a37977-17ff-41a0-ad75-fd916179f175" providerId="AD" clId="Web-{A2727D2A-7F66-8A5E-CF4E-829508FCA747}" dt="2019-08-07T20:45:57.824" v="54"/>
          <ac:spMkLst>
            <pc:docMk/>
            <pc:sldMk cId="2142103776" sldId="1110"/>
            <ac:spMk id="9" creationId="{28D28AEE-3E27-4F79-A9A8-DA2999873B06}"/>
          </ac:spMkLst>
        </pc:spChg>
        <pc:spChg chg="del">
          <ac:chgData name="Fowers, Alyssa (af5ug)" userId="S::af5ug@virginia.edu::c3a37977-17ff-41a0-ad75-fd916179f175" providerId="AD" clId="Web-{A2727D2A-7F66-8A5E-CF4E-829508FCA747}" dt="2019-08-07T20:45:59.340" v="55"/>
          <ac:spMkLst>
            <pc:docMk/>
            <pc:sldMk cId="2142103776" sldId="1110"/>
            <ac:spMk id="13" creationId="{2BC165AF-A1C2-4190-AABF-C98F135C6246}"/>
          </ac:spMkLst>
        </pc:spChg>
      </pc:sldChg>
      <pc:sldChg chg="addSp delSp modSp add">
        <pc:chgData name="Fowers, Alyssa (af5ug)" userId="S::af5ug@virginia.edu::c3a37977-17ff-41a0-ad75-fd916179f175" providerId="AD" clId="Web-{A2727D2A-7F66-8A5E-CF4E-829508FCA747}" dt="2019-08-07T20:53:19.980" v="98" actId="1076"/>
        <pc:sldMkLst>
          <pc:docMk/>
          <pc:sldMk cId="1617488935" sldId="1111"/>
        </pc:sldMkLst>
        <pc:spChg chg="mod">
          <ac:chgData name="Fowers, Alyssa (af5ug)" userId="S::af5ug@virginia.edu::c3a37977-17ff-41a0-ad75-fd916179f175" providerId="AD" clId="Web-{A2727D2A-7F66-8A5E-CF4E-829508FCA747}" dt="2019-08-07T20:53:19.980" v="98" actId="1076"/>
          <ac:spMkLst>
            <pc:docMk/>
            <pc:sldMk cId="1617488935" sldId="1111"/>
            <ac:spMk id="42" creationId="{73D85934-013F-4827-BA07-1CA1DF8E1165}"/>
          </ac:spMkLst>
        </pc:spChg>
        <pc:picChg chg="mod">
          <ac:chgData name="Fowers, Alyssa (af5ug)" userId="S::af5ug@virginia.edu::c3a37977-17ff-41a0-ad75-fd916179f175" providerId="AD" clId="Web-{A2727D2A-7F66-8A5E-CF4E-829508FCA747}" dt="2019-08-07T20:52:18.121" v="87" actId="1076"/>
          <ac:picMkLst>
            <pc:docMk/>
            <pc:sldMk cId="1617488935" sldId="1111"/>
            <ac:picMk id="15" creationId="{99E69EC6-7BD3-46B9-A91C-544AD41CF9B5}"/>
          </ac:picMkLst>
        </pc:picChg>
        <pc:picChg chg="add del mod">
          <ac:chgData name="Fowers, Alyssa (af5ug)" userId="S::af5ug@virginia.edu::c3a37977-17ff-41a0-ad75-fd916179f175" providerId="AD" clId="Web-{A2727D2A-7F66-8A5E-CF4E-829508FCA747}" dt="2019-08-07T20:52:33.699" v="91"/>
          <ac:picMkLst>
            <pc:docMk/>
            <pc:sldMk cId="1617488935" sldId="1111"/>
            <ac:picMk id="27" creationId="{474C5908-7633-448F-B585-EC608A5BABF8}"/>
          </ac:picMkLst>
        </pc:picChg>
        <pc:cxnChg chg="del">
          <ac:chgData name="Fowers, Alyssa (af5ug)" userId="S::af5ug@virginia.edu::c3a37977-17ff-41a0-ad75-fd916179f175" providerId="AD" clId="Web-{A2727D2A-7F66-8A5E-CF4E-829508FCA747}" dt="2019-08-07T20:52:13.293" v="85"/>
          <ac:cxnSpMkLst>
            <pc:docMk/>
            <pc:sldMk cId="1617488935" sldId="1111"/>
            <ac:cxnSpMk id="40" creationId="{800B0582-829E-4C03-A94B-0F6F4254DC9E}"/>
          </ac:cxnSpMkLst>
        </pc:cxnChg>
      </pc:sldChg>
      <pc:sldChg chg="addSp delSp modSp add del">
        <pc:chgData name="Fowers, Alyssa (af5ug)" userId="S::af5ug@virginia.edu::c3a37977-17ff-41a0-ad75-fd916179f175" providerId="AD" clId="Web-{A2727D2A-7F66-8A5E-CF4E-829508FCA747}" dt="2019-08-07T20:56:25.808" v="207"/>
        <pc:sldMkLst>
          <pc:docMk/>
          <pc:sldMk cId="2550725103" sldId="1112"/>
        </pc:sldMkLst>
        <pc:spChg chg="add del">
          <ac:chgData name="Fowers, Alyssa (af5ug)" userId="S::af5ug@virginia.edu::c3a37977-17ff-41a0-ad75-fd916179f175" providerId="AD" clId="Web-{A2727D2A-7F66-8A5E-CF4E-829508FCA747}" dt="2019-08-07T20:55:38.261" v="106"/>
          <ac:spMkLst>
            <pc:docMk/>
            <pc:sldMk cId="2550725103" sldId="1112"/>
            <ac:spMk id="2" creationId="{55698D79-B044-4373-BA82-41C4B5969A5F}"/>
          </ac:spMkLst>
        </pc:spChg>
        <pc:spChg chg="mod">
          <ac:chgData name="Fowers, Alyssa (af5ug)" userId="S::af5ug@virginia.edu::c3a37977-17ff-41a0-ad75-fd916179f175" providerId="AD" clId="Web-{A2727D2A-7F66-8A5E-CF4E-829508FCA747}" dt="2019-08-07T20:55:25.214" v="104"/>
          <ac:spMkLst>
            <pc:docMk/>
            <pc:sldMk cId="2550725103" sldId="1112"/>
            <ac:spMk id="38" creationId="{584D6213-E896-3A4B-AD1C-E6A261B05037}"/>
          </ac:spMkLst>
        </pc:spChg>
      </pc:sldChg>
      <pc:sldChg chg="addSp delSp modSp new addAnim">
        <pc:chgData name="Fowers, Alyssa (af5ug)" userId="S::af5ug@virginia.edu::c3a37977-17ff-41a0-ad75-fd916179f175" providerId="AD" clId="Web-{A2727D2A-7F66-8A5E-CF4E-829508FCA747}" dt="2019-08-07T20:56:23.292" v="206"/>
        <pc:sldMkLst>
          <pc:docMk/>
          <pc:sldMk cId="1660361728" sldId="1113"/>
        </pc:sldMkLst>
        <pc:spChg chg="mod">
          <ac:chgData name="Fowers, Alyssa (af5ug)" userId="S::af5ug@virginia.edu::c3a37977-17ff-41a0-ad75-fd916179f175" providerId="AD" clId="Web-{A2727D2A-7F66-8A5E-CF4E-829508FCA747}" dt="2019-08-07T20:56:10.699" v="193" actId="20577"/>
          <ac:spMkLst>
            <pc:docMk/>
            <pc:sldMk cId="1660361728" sldId="1113"/>
            <ac:spMk id="2" creationId="{F477AAB8-915E-4C8E-B1CE-2AFFD76CF806}"/>
          </ac:spMkLst>
        </pc:spChg>
        <pc:spChg chg="del">
          <ac:chgData name="Fowers, Alyssa (af5ug)" userId="S::af5ug@virginia.edu::c3a37977-17ff-41a0-ad75-fd916179f175" providerId="AD" clId="Web-{A2727D2A-7F66-8A5E-CF4E-829508FCA747}" dt="2019-08-07T20:56:23.292" v="206"/>
          <ac:spMkLst>
            <pc:docMk/>
            <pc:sldMk cId="1660361728" sldId="1113"/>
            <ac:spMk id="3" creationId="{3FB6BE85-2F1D-4E58-87D3-5533CCCCBC6D}"/>
          </ac:spMkLst>
        </pc:spChg>
        <pc:spChg chg="add mod">
          <ac:chgData name="Fowers, Alyssa (af5ug)" userId="S::af5ug@virginia.edu::c3a37977-17ff-41a0-ad75-fd916179f175" providerId="AD" clId="Web-{A2727D2A-7F66-8A5E-CF4E-829508FCA747}" dt="2019-08-07T20:56:21.527" v="194" actId="1076"/>
          <ac:spMkLst>
            <pc:docMk/>
            <pc:sldMk cId="1660361728" sldId="1113"/>
            <ac:spMk id="5" creationId="{1990FF20-36F7-45A5-81B4-844020773953}"/>
          </ac:spMkLst>
        </pc:spChg>
        <pc:spChg chg="add mod">
          <ac:chgData name="Fowers, Alyssa (af5ug)" userId="S::af5ug@virginia.edu::c3a37977-17ff-41a0-ad75-fd916179f175" providerId="AD" clId="Web-{A2727D2A-7F66-8A5E-CF4E-829508FCA747}" dt="2019-08-07T20:56:21.574" v="195" actId="1076"/>
          <ac:spMkLst>
            <pc:docMk/>
            <pc:sldMk cId="1660361728" sldId="1113"/>
            <ac:spMk id="7" creationId="{898EAB89-93B7-42DA-B166-1BE57644BE11}"/>
          </ac:spMkLst>
        </pc:spChg>
        <pc:spChg chg="add mod">
          <ac:chgData name="Fowers, Alyssa (af5ug)" userId="S::af5ug@virginia.edu::c3a37977-17ff-41a0-ad75-fd916179f175" providerId="AD" clId="Web-{A2727D2A-7F66-8A5E-CF4E-829508FCA747}" dt="2019-08-07T20:56:21.622" v="196" actId="1076"/>
          <ac:spMkLst>
            <pc:docMk/>
            <pc:sldMk cId="1660361728" sldId="1113"/>
            <ac:spMk id="9" creationId="{AE32E88C-4B93-45A6-B692-AB648F60ACA0}"/>
          </ac:spMkLst>
        </pc:spChg>
        <pc:spChg chg="add mod">
          <ac:chgData name="Fowers, Alyssa (af5ug)" userId="S::af5ug@virginia.edu::c3a37977-17ff-41a0-ad75-fd916179f175" providerId="AD" clId="Web-{A2727D2A-7F66-8A5E-CF4E-829508FCA747}" dt="2019-08-07T20:56:21.683" v="197" actId="1076"/>
          <ac:spMkLst>
            <pc:docMk/>
            <pc:sldMk cId="1660361728" sldId="1113"/>
            <ac:spMk id="11" creationId="{B240173B-F324-48AB-A6D3-C0AEC93A98D7}"/>
          </ac:spMkLst>
        </pc:spChg>
        <pc:spChg chg="add mod">
          <ac:chgData name="Fowers, Alyssa (af5ug)" userId="S::af5ug@virginia.edu::c3a37977-17ff-41a0-ad75-fd916179f175" providerId="AD" clId="Web-{A2727D2A-7F66-8A5E-CF4E-829508FCA747}" dt="2019-08-07T20:56:21.715" v="198" actId="1076"/>
          <ac:spMkLst>
            <pc:docMk/>
            <pc:sldMk cId="1660361728" sldId="1113"/>
            <ac:spMk id="13" creationId="{2D5B75DD-CACE-4B1A-9B10-BAD34E85DD6B}"/>
          </ac:spMkLst>
        </pc:spChg>
        <pc:spChg chg="add mod">
          <ac:chgData name="Fowers, Alyssa (af5ug)" userId="S::af5ug@virginia.edu::c3a37977-17ff-41a0-ad75-fd916179f175" providerId="AD" clId="Web-{A2727D2A-7F66-8A5E-CF4E-829508FCA747}" dt="2019-08-07T20:56:21.777" v="199" actId="1076"/>
          <ac:spMkLst>
            <pc:docMk/>
            <pc:sldMk cId="1660361728" sldId="1113"/>
            <ac:spMk id="15" creationId="{290FFE3A-6E6A-422A-93C3-60A42DE0926B}"/>
          </ac:spMkLst>
        </pc:spChg>
        <pc:spChg chg="add mod">
          <ac:chgData name="Fowers, Alyssa (af5ug)" userId="S::af5ug@virginia.edu::c3a37977-17ff-41a0-ad75-fd916179f175" providerId="AD" clId="Web-{A2727D2A-7F66-8A5E-CF4E-829508FCA747}" dt="2019-08-07T20:56:21.808" v="200" actId="1076"/>
          <ac:spMkLst>
            <pc:docMk/>
            <pc:sldMk cId="1660361728" sldId="1113"/>
            <ac:spMk id="17" creationId="{01ABF176-1E52-4DA9-8873-67FE3CA91F95}"/>
          </ac:spMkLst>
        </pc:spChg>
        <pc:spChg chg="add mod">
          <ac:chgData name="Fowers, Alyssa (af5ug)" userId="S::af5ug@virginia.edu::c3a37977-17ff-41a0-ad75-fd916179f175" providerId="AD" clId="Web-{A2727D2A-7F66-8A5E-CF4E-829508FCA747}" dt="2019-08-07T20:56:21.855" v="201" actId="1076"/>
          <ac:spMkLst>
            <pc:docMk/>
            <pc:sldMk cId="1660361728" sldId="1113"/>
            <ac:spMk id="19" creationId="{13518449-7424-49BA-95E8-6529DEAFC651}"/>
          </ac:spMkLst>
        </pc:spChg>
        <pc:picChg chg="add mod">
          <ac:chgData name="Fowers, Alyssa (af5ug)" userId="S::af5ug@virginia.edu::c3a37977-17ff-41a0-ad75-fd916179f175" providerId="AD" clId="Web-{A2727D2A-7F66-8A5E-CF4E-829508FCA747}" dt="2019-08-07T20:56:21.902" v="202" actId="1076"/>
          <ac:picMkLst>
            <pc:docMk/>
            <pc:sldMk cId="1660361728" sldId="1113"/>
            <ac:picMk id="21" creationId="{5B33406B-646A-4870-8FD8-F5738C58E9EF}"/>
          </ac:picMkLst>
        </pc:picChg>
        <pc:picChg chg="add mod">
          <ac:chgData name="Fowers, Alyssa (af5ug)" userId="S::af5ug@virginia.edu::c3a37977-17ff-41a0-ad75-fd916179f175" providerId="AD" clId="Web-{A2727D2A-7F66-8A5E-CF4E-829508FCA747}" dt="2019-08-07T20:56:21.933" v="203" actId="1076"/>
          <ac:picMkLst>
            <pc:docMk/>
            <pc:sldMk cId="1660361728" sldId="1113"/>
            <ac:picMk id="23" creationId="{2813DB13-F6C4-4F0A-9DD3-277EA130CD7A}"/>
          </ac:picMkLst>
        </pc:picChg>
        <pc:picChg chg="add mod">
          <ac:chgData name="Fowers, Alyssa (af5ug)" userId="S::af5ug@virginia.edu::c3a37977-17ff-41a0-ad75-fd916179f175" providerId="AD" clId="Web-{A2727D2A-7F66-8A5E-CF4E-829508FCA747}" dt="2019-08-07T20:56:21.964" v="204" actId="1076"/>
          <ac:picMkLst>
            <pc:docMk/>
            <pc:sldMk cId="1660361728" sldId="1113"/>
            <ac:picMk id="25" creationId="{8A113DFE-EBAC-4635-B48A-7A62DCFD3A62}"/>
          </ac:picMkLst>
        </pc:picChg>
        <pc:picChg chg="add mod">
          <ac:chgData name="Fowers, Alyssa (af5ug)" userId="S::af5ug@virginia.edu::c3a37977-17ff-41a0-ad75-fd916179f175" providerId="AD" clId="Web-{A2727D2A-7F66-8A5E-CF4E-829508FCA747}" dt="2019-08-07T20:56:22.014" v="205" actId="1076"/>
          <ac:picMkLst>
            <pc:docMk/>
            <pc:sldMk cId="1660361728" sldId="1113"/>
            <ac:picMk id="27" creationId="{6D7901A0-D089-42D5-969F-75143035F00A}"/>
          </ac:picMkLst>
        </pc:picChg>
      </pc:sldChg>
      <pc:sldMasterChg chg="addSldLayout">
        <pc:chgData name="Fowers, Alyssa (af5ug)" userId="S::af5ug@virginia.edu::c3a37977-17ff-41a0-ad75-fd916179f175" providerId="AD" clId="Web-{A2727D2A-7F66-8A5E-CF4E-829508FCA747}" dt="2019-08-07T20:54:57.324" v="99"/>
        <pc:sldMasterMkLst>
          <pc:docMk/>
          <pc:sldMasterMk cId="973206505" sldId="2147483660"/>
        </pc:sldMasterMkLst>
        <pc:sldLayoutChg chg="add">
          <pc:chgData name="Fowers, Alyssa (af5ug)" userId="S::af5ug@virginia.edu::c3a37977-17ff-41a0-ad75-fd916179f175" providerId="AD" clId="Web-{A2727D2A-7F66-8A5E-CF4E-829508FCA747}" dt="2019-08-07T20:51:10.637" v="73"/>
          <pc:sldLayoutMkLst>
            <pc:docMk/>
            <pc:sldMasterMk cId="973206505" sldId="2147483660"/>
            <pc:sldLayoutMk cId="276601102" sldId="2147483716"/>
          </pc:sldLayoutMkLst>
        </pc:sldLayoutChg>
        <pc:sldLayoutChg chg="add">
          <pc:chgData name="Fowers, Alyssa (af5ug)" userId="S::af5ug@virginia.edu::c3a37977-17ff-41a0-ad75-fd916179f175" providerId="AD" clId="Web-{A2727D2A-7F66-8A5E-CF4E-829508FCA747}" dt="2019-08-07T20:54:57.324" v="99"/>
          <pc:sldLayoutMkLst>
            <pc:docMk/>
            <pc:sldMasterMk cId="973206505" sldId="2147483660"/>
            <pc:sldLayoutMk cId="2379901341" sldId="214748371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8E670-59E9-7040-86C6-47E90554D0F7}" type="datetimeFigureOut">
              <a:rPr lang="en-US" smtClean="0"/>
              <a:t>9/20/2019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84223-1D8D-DB4E-80E4-3985798CD799}" type="slidenum">
              <a:rPr lang="en-US" smtClean="0"/>
              <a:t>‹#›</a:t>
            </a:fld>
            <a:endParaRPr lang="en-US"/>
          </a:p>
        </p:txBody>
      </p:sp>
    </p:spTree>
    <p:extLst>
      <p:ext uri="{BB962C8B-B14F-4D97-AF65-F5344CB8AC3E}">
        <p14:creationId xmlns:p14="http://schemas.microsoft.com/office/powerpoint/2010/main" val="29172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a:t>
            </a:fld>
            <a:endParaRPr lang="en-US"/>
          </a:p>
        </p:txBody>
      </p:sp>
    </p:spTree>
    <p:extLst>
      <p:ext uri="{BB962C8B-B14F-4D97-AF65-F5344CB8AC3E}">
        <p14:creationId xmlns:p14="http://schemas.microsoft.com/office/powerpoint/2010/main" val="326342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19</a:t>
            </a:fld>
            <a:endParaRPr lang="en-US"/>
          </a:p>
        </p:txBody>
      </p:sp>
    </p:spTree>
    <p:extLst>
      <p:ext uri="{BB962C8B-B14F-4D97-AF65-F5344CB8AC3E}">
        <p14:creationId xmlns:p14="http://schemas.microsoft.com/office/powerpoint/2010/main" val="3105773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20</a:t>
            </a:fld>
            <a:endParaRPr lang="en-US"/>
          </a:p>
        </p:txBody>
      </p:sp>
    </p:spTree>
    <p:extLst>
      <p:ext uri="{BB962C8B-B14F-4D97-AF65-F5344CB8AC3E}">
        <p14:creationId xmlns:p14="http://schemas.microsoft.com/office/powerpoint/2010/main" val="296288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21</a:t>
            </a:fld>
            <a:endParaRPr lang="en-US"/>
          </a:p>
        </p:txBody>
      </p:sp>
    </p:spTree>
    <p:extLst>
      <p:ext uri="{BB962C8B-B14F-4D97-AF65-F5344CB8AC3E}">
        <p14:creationId xmlns:p14="http://schemas.microsoft.com/office/powerpoint/2010/main" val="3453745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22</a:t>
            </a:fld>
            <a:endParaRPr lang="en-US"/>
          </a:p>
        </p:txBody>
      </p:sp>
    </p:spTree>
    <p:extLst>
      <p:ext uri="{BB962C8B-B14F-4D97-AF65-F5344CB8AC3E}">
        <p14:creationId xmlns:p14="http://schemas.microsoft.com/office/powerpoint/2010/main" val="1752563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23</a:t>
            </a:fld>
            <a:endParaRPr lang="en-US"/>
          </a:p>
        </p:txBody>
      </p:sp>
    </p:spTree>
    <p:extLst>
      <p:ext uri="{BB962C8B-B14F-4D97-AF65-F5344CB8AC3E}">
        <p14:creationId xmlns:p14="http://schemas.microsoft.com/office/powerpoint/2010/main" val="396765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E884223-1D8D-DB4E-80E4-3985798CD799}" type="slidenum">
              <a:rPr lang="en-US" smtClean="0"/>
              <a:t>25</a:t>
            </a:fld>
            <a:endParaRPr lang="en-US"/>
          </a:p>
        </p:txBody>
      </p:sp>
    </p:spTree>
    <p:extLst>
      <p:ext uri="{BB962C8B-B14F-4D97-AF65-F5344CB8AC3E}">
        <p14:creationId xmlns:p14="http://schemas.microsoft.com/office/powerpoint/2010/main" val="2449632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27</a:t>
            </a:fld>
            <a:endParaRPr lang="en-US"/>
          </a:p>
        </p:txBody>
      </p:sp>
    </p:spTree>
    <p:extLst>
      <p:ext uri="{BB962C8B-B14F-4D97-AF65-F5344CB8AC3E}">
        <p14:creationId xmlns:p14="http://schemas.microsoft.com/office/powerpoint/2010/main" val="103710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E884223-1D8D-DB4E-80E4-3985798CD799}" type="slidenum">
              <a:rPr lang="en-US" smtClean="0"/>
              <a:t>29</a:t>
            </a:fld>
            <a:endParaRPr lang="en-US"/>
          </a:p>
        </p:txBody>
      </p:sp>
    </p:spTree>
    <p:extLst>
      <p:ext uri="{BB962C8B-B14F-4D97-AF65-F5344CB8AC3E}">
        <p14:creationId xmlns:p14="http://schemas.microsoft.com/office/powerpoint/2010/main" val="3997305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30</a:t>
            </a:fld>
            <a:endParaRPr lang="en-US"/>
          </a:p>
        </p:txBody>
      </p:sp>
    </p:spTree>
    <p:extLst>
      <p:ext uri="{BB962C8B-B14F-4D97-AF65-F5344CB8AC3E}">
        <p14:creationId xmlns:p14="http://schemas.microsoft.com/office/powerpoint/2010/main" val="3932505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Analysis limited to funding to overall S&amp;E activity in colleges/universities in 2016.</a:t>
            </a:r>
            <a:endParaRPr lang="en-US">
              <a:cs typeface="Calibri"/>
            </a:endParaRPr>
          </a:p>
        </p:txBody>
      </p:sp>
      <p:sp>
        <p:nvSpPr>
          <p:cNvPr id="4" name="Slide Number Placeholder 3"/>
          <p:cNvSpPr>
            <a:spLocks noGrp="1"/>
          </p:cNvSpPr>
          <p:nvPr>
            <p:ph type="sldNum" sz="quarter" idx="10"/>
          </p:nvPr>
        </p:nvSpPr>
        <p:spPr/>
        <p:txBody>
          <a:bodyPr/>
          <a:lstStyle/>
          <a:p>
            <a:fld id="{5E884223-1D8D-DB4E-80E4-3985798CD799}" type="slidenum">
              <a:rPr lang="en-US" smtClean="0"/>
              <a:t>32</a:t>
            </a:fld>
            <a:endParaRPr lang="en-US"/>
          </a:p>
        </p:txBody>
      </p:sp>
    </p:spTree>
    <p:extLst>
      <p:ext uri="{BB962C8B-B14F-4D97-AF65-F5344CB8AC3E}">
        <p14:creationId xmlns:p14="http://schemas.microsoft.com/office/powerpoint/2010/main" val="318649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Can we replace survey data with administrative data?</a:t>
            </a:r>
          </a:p>
          <a:p>
            <a:endParaRPr lang="en-US">
              <a:cs typeface="Calibri"/>
            </a:endParaRPr>
          </a:p>
          <a:p>
            <a:r>
              <a:rPr lang="en-US">
                <a:cs typeface="Calibri"/>
              </a:rPr>
              <a:t>Motivate: These are the sort of outputs produced by the FSS. Could we produce something similar relying solely on publicly available information? How else can we use data science to complement the findings of FSS, such as offering greater granularity? Compiling all abstracts into a location so that the public could see the use of funds more clearly?</a:t>
            </a:r>
          </a:p>
        </p:txBody>
      </p:sp>
      <p:sp>
        <p:nvSpPr>
          <p:cNvPr id="4" name="Slide Number Placeholder 3"/>
          <p:cNvSpPr>
            <a:spLocks noGrp="1"/>
          </p:cNvSpPr>
          <p:nvPr>
            <p:ph type="sldNum" sz="quarter" idx="5"/>
          </p:nvPr>
        </p:nvSpPr>
        <p:spPr/>
        <p:txBody>
          <a:bodyPr/>
          <a:lstStyle/>
          <a:p>
            <a:fld id="{5E884223-1D8D-DB4E-80E4-3985798CD799}" type="slidenum">
              <a:rPr lang="en-US" smtClean="0"/>
              <a:t>3</a:t>
            </a:fld>
            <a:endParaRPr lang="en-US"/>
          </a:p>
        </p:txBody>
      </p:sp>
    </p:spTree>
    <p:extLst>
      <p:ext uri="{BB962C8B-B14F-4D97-AF65-F5344CB8AC3E}">
        <p14:creationId xmlns:p14="http://schemas.microsoft.com/office/powerpoint/2010/main" val="85478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E884223-1D8D-DB4E-80E4-3985798CD799}" type="slidenum">
              <a:rPr lang="en-US" smtClean="0"/>
              <a:t>33</a:t>
            </a:fld>
            <a:endParaRPr lang="en-US"/>
          </a:p>
        </p:txBody>
      </p:sp>
    </p:spTree>
    <p:extLst>
      <p:ext uri="{BB962C8B-B14F-4D97-AF65-F5344CB8AC3E}">
        <p14:creationId xmlns:p14="http://schemas.microsoft.com/office/powerpoint/2010/main" val="20615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a:t>Focus on </a:t>
            </a:r>
            <a:r>
              <a:rPr lang="en-US" b="1"/>
              <a:t>enhancing or supplementing the NSF National Center for Science &amp; Engineering Statistics (NCSES) survey data</a:t>
            </a:r>
            <a:r>
              <a:rPr lang="en-US"/>
              <a:t> with publicly available administrative data to better measure public research and development (R&amp;D) projects. </a:t>
            </a:r>
          </a:p>
          <a:p>
            <a:pPr marL="285750" indent="-285750">
              <a:spcBef>
                <a:spcPct val="20000"/>
              </a:spcBef>
              <a:buFont typeface="Arial"/>
              <a:buChar char="•"/>
            </a:pPr>
            <a:r>
              <a:rPr lang="en-US"/>
              <a:t>Also </a:t>
            </a:r>
            <a:r>
              <a:rPr lang="en-US" b="1"/>
              <a:t>of interest to OECD-NESTI</a:t>
            </a:r>
            <a:r>
              <a:rPr lang="en-US"/>
              <a:t>: Providing International Standards for Science, Technology, Innovation (STI) Data – our sponsor chairs this working group</a:t>
            </a:r>
            <a:endParaRPr lang="en-US">
              <a:cs typeface="Calibri"/>
            </a:endParaRPr>
          </a:p>
          <a:p>
            <a:pPr marL="285750" indent="-285750">
              <a:spcBef>
                <a:spcPct val="20000"/>
              </a:spcBef>
              <a:buFont typeface="Arial"/>
              <a:buChar char="•"/>
            </a:pPr>
            <a:r>
              <a:rPr lang="en-US" b="1"/>
              <a:t>Why this matters:</a:t>
            </a:r>
            <a:endParaRPr lang="en-US"/>
          </a:p>
          <a:p>
            <a:pPr lvl="1">
              <a:spcBef>
                <a:spcPct val="20000"/>
              </a:spcBef>
              <a:buFont typeface="Arial"/>
              <a:buChar char="•"/>
            </a:pPr>
            <a:r>
              <a:rPr lang="en-US"/>
              <a:t>Although federal funding information of public R&amp;D is documented until the agency level, tracking funding to the project level will allow analysis of projects (fields of study, amount of funding, other)</a:t>
            </a:r>
            <a:endParaRPr lang="en-US">
              <a:cs typeface="Calibri"/>
            </a:endParaRPr>
          </a:p>
          <a:p>
            <a:pPr marL="285750" indent="-285750">
              <a:spcBef>
                <a:spcPct val="20000"/>
              </a:spcBef>
              <a:buFont typeface="Arial"/>
              <a:buChar char="•"/>
            </a:pPr>
            <a:r>
              <a:rPr lang="en-US"/>
              <a:t>Goals:</a:t>
            </a:r>
            <a:endParaRPr lang="en-US">
              <a:cs typeface="Calibri"/>
            </a:endParaRPr>
          </a:p>
          <a:p>
            <a:pPr lvl="1">
              <a:spcBef>
                <a:spcPct val="20000"/>
              </a:spcBef>
              <a:buFont typeface="Arial"/>
              <a:buChar char="•"/>
            </a:pPr>
            <a:r>
              <a:rPr lang="en-US"/>
              <a:t>Provide documentation about public R&amp;D expenditures across federal agencies using a common template.</a:t>
            </a:r>
            <a:endParaRPr lang="en-US">
              <a:cs typeface="Calibri"/>
            </a:endParaRPr>
          </a:p>
          <a:p>
            <a:pPr lvl="1">
              <a:spcBef>
                <a:spcPct val="20000"/>
              </a:spcBef>
              <a:buFont typeface="Arial"/>
              <a:buChar char="•"/>
            </a:pPr>
            <a:r>
              <a:rPr lang="en-US"/>
              <a:t>Assess feasibility of building a micro database of public funding for R&amp;D projects based on open and available administrative data</a:t>
            </a:r>
            <a:endParaRPr lang="en-US">
              <a:cs typeface="Calibri"/>
            </a:endParaRPr>
          </a:p>
          <a:p>
            <a:endParaRPr lang="en-US">
              <a:cs typeface="Calibri"/>
            </a:endParaRPr>
          </a:p>
          <a:p>
            <a:endParaRPr lang="en-US">
              <a:cs typeface="Calibri"/>
            </a:endParaRPr>
          </a:p>
          <a:p>
            <a:pPr marL="171450" indent="-171450">
              <a:spcBef>
                <a:spcPct val="20000"/>
              </a:spcBef>
              <a:buFont typeface="Arial"/>
              <a:buChar char="•"/>
            </a:pPr>
            <a:r>
              <a:rPr lang="en-US"/>
              <a:t>Federal R&amp;D data is reported based on high-level, aggregated survey results, so it’s challenging to investigate specific research topics over time, e.g. how much funding is allocated to nanotechnology projects?</a:t>
            </a:r>
          </a:p>
          <a:p>
            <a:pPr marL="171450" indent="-171450">
              <a:spcBef>
                <a:spcPct val="20000"/>
              </a:spcBef>
              <a:buFont typeface="Arial"/>
              <a:buChar char="•"/>
            </a:pPr>
            <a:r>
              <a:rPr lang="en-US"/>
              <a:t>This project will allow the NCSES to learn about the feasibility of accessing and analyzing non-survey data about public R&amp;D.</a:t>
            </a:r>
          </a:p>
          <a:p>
            <a:pPr marL="171450" indent="-171450">
              <a:spcBef>
                <a:spcPct val="20000"/>
              </a:spcBef>
              <a:buFont typeface="Arial"/>
              <a:buChar char="•"/>
            </a:pPr>
            <a:r>
              <a:rPr lang="en-US"/>
              <a:t>By consolidating screening and organizing R&amp;D funding information into a common template, NCSES can analyze the extent of investment into specific scientific fields.</a:t>
            </a:r>
          </a:p>
          <a:p>
            <a:pPr marL="171450" indent="-171450">
              <a:spcBef>
                <a:spcPct val="200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37</a:t>
            </a:fld>
            <a:endParaRPr lang="en-US"/>
          </a:p>
        </p:txBody>
      </p:sp>
    </p:spTree>
    <p:extLst>
      <p:ext uri="{BB962C8B-B14F-4D97-AF65-F5344CB8AC3E}">
        <p14:creationId xmlns:p14="http://schemas.microsoft.com/office/powerpoint/2010/main" val="19365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The NSF collects data from all sectors about their sources of  R&amp;D funding. They collect this data using surveys and censuses. We are interested in assessing the feasibility of measuring federal public funding of R&amp;D to universities and nonprofit organizations using administrative data in place of a survey of federal agencies. (In this case, it is actually a census because all agencies are included.)</a:t>
            </a:r>
          </a:p>
        </p:txBody>
      </p:sp>
      <p:sp>
        <p:nvSpPr>
          <p:cNvPr id="4" name="Slide Number Placeholder 3"/>
          <p:cNvSpPr>
            <a:spLocks noGrp="1"/>
          </p:cNvSpPr>
          <p:nvPr>
            <p:ph type="sldNum" sz="quarter" idx="5"/>
          </p:nvPr>
        </p:nvSpPr>
        <p:spPr/>
        <p:txBody>
          <a:bodyPr/>
          <a:lstStyle/>
          <a:p>
            <a:fld id="{5B8E8C4F-731C-F24D-9A9E-B4D5C84CE44D}" type="slidenum">
              <a:rPr lang="en-US" smtClean="0"/>
              <a:t>38</a:t>
            </a:fld>
            <a:endParaRPr lang="en-US"/>
          </a:p>
        </p:txBody>
      </p:sp>
    </p:spTree>
    <p:extLst>
      <p:ext uri="{BB962C8B-B14F-4D97-AF65-F5344CB8AC3E}">
        <p14:creationId xmlns:p14="http://schemas.microsoft.com/office/powerpoint/2010/main" val="2415162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a:p>
            <a:endParaRPr lang="en-US">
              <a:cs typeface="Calibri"/>
            </a:endParaRPr>
          </a:p>
          <a:p>
            <a:r>
              <a:rPr lang="en-US">
                <a:cs typeface="Calibri"/>
              </a:rPr>
              <a:t>XX Are we close to this?</a:t>
            </a:r>
          </a:p>
        </p:txBody>
      </p:sp>
      <p:sp>
        <p:nvSpPr>
          <p:cNvPr id="4" name="Slide Number Placeholder 3"/>
          <p:cNvSpPr>
            <a:spLocks noGrp="1"/>
          </p:cNvSpPr>
          <p:nvPr>
            <p:ph type="sldNum" sz="quarter" idx="5"/>
          </p:nvPr>
        </p:nvSpPr>
        <p:spPr/>
        <p:txBody>
          <a:bodyPr/>
          <a:lstStyle/>
          <a:p>
            <a:fld id="{5B8E8C4F-731C-F24D-9A9E-B4D5C84CE44D}" type="slidenum">
              <a:rPr lang="en-US" smtClean="0"/>
              <a:t>39</a:t>
            </a:fld>
            <a:endParaRPr lang="en-US"/>
          </a:p>
        </p:txBody>
      </p:sp>
    </p:spTree>
    <p:extLst>
      <p:ext uri="{BB962C8B-B14F-4D97-AF65-F5344CB8AC3E}">
        <p14:creationId xmlns:p14="http://schemas.microsoft.com/office/powerpoint/2010/main" val="201380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SDAD, we've developed an extremely comprehensive model for turning discovered data into a workable product for drawing novel conclusions. This framework includes data discovery, where we identify multiple data sources for testing a problem and screening their quality for the problem at hand. We then further profile potential data, and if it meets our standards, we will wrangle one or more of these sources into a coherent, consistent format.   These results are further evaluated for acceptability for use, before we begin to answer the problem at hand. At each step, we consider both creative solutions and ethical considerations for using the data.    </a:t>
            </a:r>
          </a:p>
        </p:txBody>
      </p:sp>
      <p:sp>
        <p:nvSpPr>
          <p:cNvPr id="4" name="Slide Number Placeholder 3"/>
          <p:cNvSpPr>
            <a:spLocks noGrp="1"/>
          </p:cNvSpPr>
          <p:nvPr>
            <p:ph type="sldNum" sz="quarter" idx="5"/>
          </p:nvPr>
        </p:nvSpPr>
        <p:spPr/>
        <p:txBody>
          <a:bodyPr/>
          <a:lstStyle/>
          <a:p>
            <a:fld id="{5E884223-1D8D-DB4E-80E4-3985798CD799}" type="slidenum">
              <a:rPr lang="en-US" smtClean="0"/>
              <a:t>4</a:t>
            </a:fld>
            <a:endParaRPr lang="en-US"/>
          </a:p>
        </p:txBody>
      </p:sp>
    </p:spTree>
    <p:extLst>
      <p:ext uri="{BB962C8B-B14F-4D97-AF65-F5344CB8AC3E}">
        <p14:creationId xmlns:p14="http://schemas.microsoft.com/office/powerpoint/2010/main" val="35375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361710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Asked 27 screening questions of 11 publicly available databases.</a:t>
            </a:r>
            <a:endParaRPr lang="en-US">
              <a:cs typeface="Calibri"/>
            </a:endParaRPr>
          </a:p>
          <a:p>
            <a:r>
              <a:rPr lang="en-US" b="1"/>
              <a:t>Good date coverage, some direct downloads available, detailed information about areas of inquiry and research institutions. </a:t>
            </a:r>
            <a:endParaRPr lang="en-US" b="1">
              <a:cs typeface="Calibri"/>
            </a:endParaRPr>
          </a:p>
          <a:p>
            <a:r>
              <a:rPr lang="en-US" b="1">
                <a:cs typeface="+mn-lt"/>
              </a:rPr>
              <a:t>Hand out available</a:t>
            </a:r>
          </a:p>
          <a:p>
            <a:endParaRPr lang="en-US" b="1">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11421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12</a:t>
            </a:fld>
            <a:endParaRPr lang="en-US"/>
          </a:p>
        </p:txBody>
      </p:sp>
    </p:spTree>
    <p:extLst>
      <p:ext uri="{BB962C8B-B14F-4D97-AF65-F5344CB8AC3E}">
        <p14:creationId xmlns:p14="http://schemas.microsoft.com/office/powerpoint/2010/main" val="3452581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5E884223-1D8D-DB4E-80E4-3985798CD799}" type="slidenum">
              <a:rPr lang="en-US" smtClean="0"/>
              <a:t>14</a:t>
            </a:fld>
            <a:endParaRPr lang="en-US"/>
          </a:p>
        </p:txBody>
      </p:sp>
    </p:spTree>
    <p:extLst>
      <p:ext uri="{BB962C8B-B14F-4D97-AF65-F5344CB8AC3E}">
        <p14:creationId xmlns:p14="http://schemas.microsoft.com/office/powerpoint/2010/main" val="473654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15</a:t>
            </a:fld>
            <a:endParaRPr lang="en-US"/>
          </a:p>
        </p:txBody>
      </p:sp>
    </p:spTree>
    <p:extLst>
      <p:ext uri="{BB962C8B-B14F-4D97-AF65-F5344CB8AC3E}">
        <p14:creationId xmlns:p14="http://schemas.microsoft.com/office/powerpoint/2010/main" val="2173489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16</a:t>
            </a:fld>
            <a:endParaRPr lang="en-US"/>
          </a:p>
        </p:txBody>
      </p:sp>
    </p:spTree>
    <p:extLst>
      <p:ext uri="{BB962C8B-B14F-4D97-AF65-F5344CB8AC3E}">
        <p14:creationId xmlns:p14="http://schemas.microsoft.com/office/powerpoint/2010/main" val="1182625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C57A99-90A3-1243-99EA-D41565886480}"/>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4" name="Content Placeholder 2">
            <a:extLst>
              <a:ext uri="{FF2B5EF4-FFF2-40B4-BE49-F238E27FC236}">
                <a16:creationId xmlns:a16="http://schemas.microsoft.com/office/drawing/2014/main" id="{75C92517-B505-5E40-A4AB-99934B49F02A}"/>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93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A33AA-BEF0-1343-9219-A9647903AA83}"/>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4050227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838200" y="365128"/>
            <a:ext cx="1051560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838200" y="1143000"/>
            <a:ext cx="1051560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486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2260099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7"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7"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6" y="6460259"/>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898846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473073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2094" y="3644106"/>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7"/>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094599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523EE7-7D02-7247-AD92-16721E165B04}"/>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96B0E472-8F34-3B4E-8478-4BD70BFC7D61}"/>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273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523EE7-7D02-7247-AD92-16721E165B04}"/>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557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33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C57A99-90A3-1243-99EA-D41565886480}"/>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96B0E472-8F34-3B4E-8478-4BD70BFC7D61}"/>
              </a:ext>
            </a:extLst>
          </p:cNvPr>
          <p:cNvSpPr>
            <a:spLocks noGrp="1"/>
          </p:cNvSpPr>
          <p:nvPr>
            <p:ph idx="1"/>
          </p:nvPr>
        </p:nvSpPr>
        <p:spPr>
          <a:xfrm>
            <a:off x="867138" y="21714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921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A33AA-BEF0-1343-9219-A9647903AA83}"/>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541275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838200" y="365128"/>
            <a:ext cx="1051560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838200" y="1143000"/>
            <a:ext cx="1051560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01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237990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88231A-4169-BC40-8B3A-48A9CAACE04B}"/>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EA747ECE-6299-834B-A054-7690B3E1B36D}"/>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3371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0" y="1390"/>
            <a:ext cx="12192000" cy="6855220"/>
          </a:xfrm>
          <a:prstGeom prst="rect">
            <a:avLst/>
          </a:prstGeom>
        </p:spPr>
      </p:pic>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914787848"/>
      </p:ext>
    </p:extLst>
  </p:cSld>
  <p:clrMap bg1="lt1" tx1="dk1" bg2="lt2" tx2="dk2" accent1="accent1" accent2="accent2" accent3="accent3" accent4="accent4" accent5="accent5" accent6="accent6" hlink="hlink" folHlink="folHlink"/>
  <p:sldLayoutIdLst>
    <p:sldLayoutId id="2147483655"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206505"/>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84" r:id="rId3"/>
    <p:sldLayoutId id="2147483714" r:id="rId4"/>
    <p:sldLayoutId id="2147483715" r:id="rId5"/>
    <p:sldLayoutId id="2147483716" r:id="rId6"/>
    <p:sldLayoutId id="2147483717"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4195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710" r:id="rId4"/>
    <p:sldLayoutId id="2147483711" r:id="rId5"/>
    <p:sldLayoutId id="2147483712" r:id="rId6"/>
    <p:sldLayoutId id="2147483713"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9.png"/><Relationship Id="rId4" Type="http://schemas.microsoft.com/office/2007/relationships/hdphoto" Target="../media/hdphoto7.wdp"/><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12.wdp"/><Relationship Id="rId5" Type="http://schemas.microsoft.com/office/2007/relationships/hdphoto" Target="../media/hdphoto11.wdp"/><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6.png"/><Relationship Id="rId18" Type="http://schemas.microsoft.com/office/2007/relationships/hdphoto" Target="../media/hdphoto6.wdp"/><Relationship Id="rId3" Type="http://schemas.openxmlformats.org/officeDocument/2006/relationships/image" Target="../media/image9.png"/><Relationship Id="rId21" Type="http://schemas.openxmlformats.org/officeDocument/2006/relationships/image" Target="../media/image21.png"/><Relationship Id="rId7" Type="http://schemas.openxmlformats.org/officeDocument/2006/relationships/image" Target="../media/image13.png"/><Relationship Id="rId12" Type="http://schemas.microsoft.com/office/2007/relationships/hdphoto" Target="../media/hdphoto3.wdp"/><Relationship Id="rId17" Type="http://schemas.openxmlformats.org/officeDocument/2006/relationships/image" Target="../media/image18.png"/><Relationship Id="rId2" Type="http://schemas.openxmlformats.org/officeDocument/2006/relationships/image" Target="../media/image8.png"/><Relationship Id="rId16" Type="http://schemas.microsoft.com/office/2007/relationships/hdphoto" Target="../media/hdphoto5.wdp"/><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7.png"/><Relationship Id="rId10" Type="http://schemas.microsoft.com/office/2007/relationships/hdphoto" Target="../media/hdphoto2.wdp"/><Relationship Id="rId19"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4.png"/><Relationship Id="rId1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C43362-715A-C541-A1C6-11D90EB24504}"/>
              </a:ext>
            </a:extLst>
          </p:cNvPr>
          <p:cNvSpPr>
            <a:spLocks noGrp="1"/>
          </p:cNvSpPr>
          <p:nvPr>
            <p:ph type="body" sz="quarter" idx="4294967295"/>
          </p:nvPr>
        </p:nvSpPr>
        <p:spPr>
          <a:xfrm>
            <a:off x="377825" y="1546225"/>
            <a:ext cx="11814175" cy="2316163"/>
          </a:xfrm>
          <a:prstGeom prst="rect">
            <a:avLst/>
          </a:prstGeom>
        </p:spPr>
        <p:txBody>
          <a:bodyPr anchor="t"/>
          <a:lstStyle/>
          <a:p>
            <a:pPr marL="0" indent="0" algn="ctr">
              <a:buNone/>
            </a:pPr>
            <a:r>
              <a:rPr lang="en-US" sz="4000">
                <a:latin typeface="ITC Franklin Gothic Std Book"/>
              </a:rPr>
              <a:t>A Feasibility Study to Measure Public Funding</a:t>
            </a:r>
            <a:br>
              <a:rPr lang="en-US" sz="4000">
                <a:latin typeface="ITC Franklin Gothic Std Book"/>
              </a:rPr>
            </a:br>
            <a:r>
              <a:rPr lang="en-US" sz="4000">
                <a:latin typeface="ITC Franklin Gothic Std Book"/>
              </a:rPr>
              <a:t> of R&amp;D to Universities &amp; Nonprofits Using Administrative Data</a:t>
            </a:r>
          </a:p>
          <a:p>
            <a:pPr marL="0" indent="0" algn="ctr">
              <a:buNone/>
            </a:pPr>
            <a:r>
              <a:rPr lang="en-US" i="1">
                <a:solidFill>
                  <a:schemeClr val="accent2"/>
                </a:solidFill>
                <a:latin typeface="ITC Franklin Gothic Std Book"/>
              </a:rPr>
              <a:t>(Today's focus is on Science &amp; Engineering funding to Universities)</a:t>
            </a:r>
          </a:p>
          <a:p>
            <a:pPr marL="0" indent="0" algn="ctr">
              <a:buNone/>
            </a:pPr>
            <a:endParaRPr lang="en-US" sz="3600" i="1">
              <a:solidFill>
                <a:schemeClr val="accent2"/>
              </a:solidFill>
              <a:latin typeface="ITC Franklin Gothic Std Book"/>
              <a:cs typeface="Calibri"/>
            </a:endParaRPr>
          </a:p>
          <a:p>
            <a:pPr marL="0" indent="0" algn="ctr">
              <a:buNone/>
            </a:pPr>
            <a:endParaRPr lang="en-US" sz="4400">
              <a:solidFill>
                <a:srgbClr val="000000"/>
              </a:solidFill>
              <a:latin typeface="Itc"/>
              <a:cs typeface="Calibri"/>
            </a:endParaRPr>
          </a:p>
        </p:txBody>
      </p:sp>
      <p:sp>
        <p:nvSpPr>
          <p:cNvPr id="5" name="Text Placeholder 8">
            <a:extLst>
              <a:ext uri="{FF2B5EF4-FFF2-40B4-BE49-F238E27FC236}">
                <a16:creationId xmlns:a16="http://schemas.microsoft.com/office/drawing/2014/main" id="{CFC6922E-5A40-0F48-A334-84C11D76F91C}"/>
              </a:ext>
            </a:extLst>
          </p:cNvPr>
          <p:cNvSpPr txBox="1">
            <a:spLocks/>
          </p:cNvSpPr>
          <p:nvPr/>
        </p:nvSpPr>
        <p:spPr>
          <a:xfrm>
            <a:off x="-12699" y="4240435"/>
            <a:ext cx="12192000" cy="416858"/>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80000"/>
              </a:lnSpc>
              <a:buNone/>
            </a:pPr>
            <a:r>
              <a:rPr lang="en-US" sz="2400">
                <a:solidFill>
                  <a:srgbClr val="002060"/>
                </a:solidFill>
                <a:latin typeface="ITC Franklin Gothic Std Book"/>
              </a:rPr>
              <a:t>9 August 2019</a:t>
            </a: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r>
              <a:rPr lang="en-US">
                <a:solidFill>
                  <a:schemeClr val="bg1"/>
                </a:solidFill>
                <a:latin typeface="ITC Franklin Gothic Std Book"/>
              </a:rPr>
              <a:t>		</a:t>
            </a:r>
          </a:p>
        </p:txBody>
      </p:sp>
      <p:pic>
        <p:nvPicPr>
          <p:cNvPr id="6" name="Picture 5">
            <a:extLst>
              <a:ext uri="{FF2B5EF4-FFF2-40B4-BE49-F238E27FC236}">
                <a16:creationId xmlns:a16="http://schemas.microsoft.com/office/drawing/2014/main" id="{F82EEFC2-CB90-0C46-BC75-C5F390054D10}"/>
              </a:ext>
            </a:extLst>
          </p:cNvPr>
          <p:cNvPicPr>
            <a:picLocks noChangeAspect="1"/>
          </p:cNvPicPr>
          <p:nvPr/>
        </p:nvPicPr>
        <p:blipFill>
          <a:blip r:embed="rId3"/>
          <a:stretch>
            <a:fillRect/>
          </a:stretch>
        </p:blipFill>
        <p:spPr>
          <a:xfrm>
            <a:off x="1041684" y="4879355"/>
            <a:ext cx="3708400" cy="787400"/>
          </a:xfrm>
          <a:prstGeom prst="rect">
            <a:avLst/>
          </a:prstGeom>
        </p:spPr>
      </p:pic>
      <p:grpSp>
        <p:nvGrpSpPr>
          <p:cNvPr id="8" name="Group 1">
            <a:extLst>
              <a:ext uri="{FF2B5EF4-FFF2-40B4-BE49-F238E27FC236}">
                <a16:creationId xmlns:a16="http://schemas.microsoft.com/office/drawing/2014/main" id="{C2D10C66-9209-A544-B3F7-5D0AA37C79E9}"/>
              </a:ext>
            </a:extLst>
          </p:cNvPr>
          <p:cNvGrpSpPr>
            <a:grpSpLocks noChangeAspect="1"/>
          </p:cNvGrpSpPr>
          <p:nvPr/>
        </p:nvGrpSpPr>
        <p:grpSpPr bwMode="auto">
          <a:xfrm>
            <a:off x="5717737" y="4909256"/>
            <a:ext cx="5992000" cy="727239"/>
            <a:chOff x="6761686" y="5038441"/>
            <a:chExt cx="5079655" cy="574717"/>
          </a:xfrm>
        </p:grpSpPr>
        <p:pic>
          <p:nvPicPr>
            <p:cNvPr id="10" name="Picture 12" descr="NCSES_logo_oneline_150.eps">
              <a:extLst>
                <a:ext uri="{FF2B5EF4-FFF2-40B4-BE49-F238E27FC236}">
                  <a16:creationId xmlns:a16="http://schemas.microsoft.com/office/drawing/2014/main" id="{F0C9E615-EDBE-504B-B6A0-58C075142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314" y="5084518"/>
              <a:ext cx="4534027" cy="4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B92BC29D-AC77-5645-A3FF-58D85062A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1686" y="5038441"/>
              <a:ext cx="600846" cy="57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8314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8" descr="A close up of text on a white background&#10;&#10;Description generated with high confidence">
            <a:extLst>
              <a:ext uri="{FF2B5EF4-FFF2-40B4-BE49-F238E27FC236}">
                <a16:creationId xmlns:a16="http://schemas.microsoft.com/office/drawing/2014/main" id="{99E69EC6-7BD3-46B9-A91C-544AD41CF9B5}"/>
              </a:ext>
            </a:extLst>
          </p:cNvPr>
          <p:cNvPicPr>
            <a:picLocks noChangeAspect="1"/>
          </p:cNvPicPr>
          <p:nvPr/>
        </p:nvPicPr>
        <p:blipFill>
          <a:blip r:embed="rId3"/>
          <a:stretch>
            <a:fillRect/>
          </a:stretch>
        </p:blipFill>
        <p:spPr>
          <a:xfrm>
            <a:off x="1271648" y="737543"/>
            <a:ext cx="10255923" cy="4864173"/>
          </a:xfrm>
          <a:prstGeom prst="rect">
            <a:avLst/>
          </a:prstGeom>
        </p:spPr>
      </p:pic>
      <p:sp>
        <p:nvSpPr>
          <p:cNvPr id="42" name="Title 1">
            <a:extLst>
              <a:ext uri="{FF2B5EF4-FFF2-40B4-BE49-F238E27FC236}">
                <a16:creationId xmlns:a16="http://schemas.microsoft.com/office/drawing/2014/main" id="{73D85934-013F-4827-BA07-1CA1DF8E1165}"/>
              </a:ext>
            </a:extLst>
          </p:cNvPr>
          <p:cNvSpPr txBox="1">
            <a:spLocks/>
          </p:cNvSpPr>
          <p:nvPr/>
        </p:nvSpPr>
        <p:spPr>
          <a:xfrm>
            <a:off x="1597811" y="2033683"/>
            <a:ext cx="6795919" cy="822743"/>
          </a:xfrm>
          <a:prstGeom prst="rect">
            <a:avLst/>
          </a:prstGeom>
          <a:solidFill>
            <a:schemeClr val="bg1"/>
          </a:solidFill>
        </p:spPr>
        <p:txBody>
          <a:bodyPr anchor="ctr"/>
          <a:lstStyle>
            <a:lvl1pPr algn="ctr" defTabSz="457200" rtl="0" eaLnBrk="1" latinLnBrk="0" hangingPunct="1">
              <a:spcBef>
                <a:spcPct val="0"/>
              </a:spcBef>
              <a:buNone/>
              <a:defRPr sz="3200" kern="1200">
                <a:solidFill>
                  <a:schemeClr val="accent6">
                    <a:lumMod val="75000"/>
                  </a:schemeClr>
                </a:solidFill>
                <a:latin typeface="ITC Franklin Gothic Std Demi Compressed"/>
                <a:ea typeface="+mj-ea"/>
                <a:cs typeface="+mj-cs"/>
              </a:defRPr>
            </a:lvl1pPr>
          </a:lstStyle>
          <a:p>
            <a:r>
              <a:rPr lang="en-US" sz="4000" b="1">
                <a:solidFill>
                  <a:srgbClr val="C55A11"/>
                </a:solidFill>
                <a:latin typeface="Calibri"/>
                <a:cs typeface="Calibri"/>
              </a:rPr>
              <a:t>Data Discovery: Screening</a:t>
            </a:r>
          </a:p>
        </p:txBody>
      </p:sp>
    </p:spTree>
    <p:extLst>
      <p:ext uri="{BB962C8B-B14F-4D97-AF65-F5344CB8AC3E}">
        <p14:creationId xmlns:p14="http://schemas.microsoft.com/office/powerpoint/2010/main" val="1617488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946D0-C3AF-794C-A475-4B4B4523B455}"/>
              </a:ext>
            </a:extLst>
          </p:cNvPr>
          <p:cNvPicPr>
            <a:picLocks noChangeAspect="1"/>
          </p:cNvPicPr>
          <p:nvPr/>
        </p:nvPicPr>
        <p:blipFill>
          <a:blip r:embed="rId3"/>
          <a:stretch>
            <a:fillRect/>
          </a:stretch>
        </p:blipFill>
        <p:spPr>
          <a:xfrm>
            <a:off x="1929633" y="2776928"/>
            <a:ext cx="8543182" cy="2645994"/>
          </a:xfrm>
          <a:prstGeom prst="rect">
            <a:avLst/>
          </a:prstGeom>
        </p:spPr>
      </p:pic>
      <p:sp>
        <p:nvSpPr>
          <p:cNvPr id="10" name="TextBox 9">
            <a:extLst>
              <a:ext uri="{FF2B5EF4-FFF2-40B4-BE49-F238E27FC236}">
                <a16:creationId xmlns:a16="http://schemas.microsoft.com/office/drawing/2014/main" id="{F08BF741-5199-6946-B55C-54CAC3072CF1}"/>
              </a:ext>
            </a:extLst>
          </p:cNvPr>
          <p:cNvSpPr txBox="1"/>
          <p:nvPr/>
        </p:nvSpPr>
        <p:spPr>
          <a:xfrm>
            <a:off x="3390321" y="2273336"/>
            <a:ext cx="1792535" cy="230832"/>
          </a:xfrm>
          <a:prstGeom prst="rect">
            <a:avLst/>
          </a:prstGeom>
          <a:noFill/>
        </p:spPr>
        <p:txBody>
          <a:bodyPr wrap="square" rtlCol="0" anchor="t">
            <a:spAutoFit/>
          </a:bodyPr>
          <a:lstStyle/>
          <a:p>
            <a:r>
              <a:rPr lang="en-US" sz="1600"/>
              <a:t>Basic information</a:t>
            </a:r>
            <a:endParaRPr lang="en-US" sz="1600">
              <a:cs typeface="Calibri"/>
            </a:endParaRPr>
          </a:p>
        </p:txBody>
      </p:sp>
      <p:sp>
        <p:nvSpPr>
          <p:cNvPr id="11" name="TextBox 10">
            <a:extLst>
              <a:ext uri="{FF2B5EF4-FFF2-40B4-BE49-F238E27FC236}">
                <a16:creationId xmlns:a16="http://schemas.microsoft.com/office/drawing/2014/main" id="{6D362F78-02DE-EC49-AA94-9F9B89A34304}"/>
              </a:ext>
            </a:extLst>
          </p:cNvPr>
          <p:cNvSpPr txBox="1"/>
          <p:nvPr/>
        </p:nvSpPr>
        <p:spPr>
          <a:xfrm>
            <a:off x="5960610" y="1952388"/>
            <a:ext cx="1762064" cy="369332"/>
          </a:xfrm>
          <a:prstGeom prst="rect">
            <a:avLst/>
          </a:prstGeom>
          <a:noFill/>
          <a:ln>
            <a:noFill/>
          </a:ln>
        </p:spPr>
        <p:txBody>
          <a:bodyPr wrap="square" rtlCol="0" anchor="t">
            <a:spAutoFit/>
          </a:bodyPr>
          <a:lstStyle/>
          <a:p>
            <a:pPr algn="ctr"/>
            <a:r>
              <a:rPr lang="en-US" sz="1600"/>
              <a:t>Ease of obtaining/ interpreting data</a:t>
            </a:r>
            <a:endParaRPr lang="en-US" sz="1600">
              <a:cs typeface="Calibri"/>
            </a:endParaRPr>
          </a:p>
        </p:txBody>
      </p:sp>
      <p:sp>
        <p:nvSpPr>
          <p:cNvPr id="12" name="TextBox 11">
            <a:extLst>
              <a:ext uri="{FF2B5EF4-FFF2-40B4-BE49-F238E27FC236}">
                <a16:creationId xmlns:a16="http://schemas.microsoft.com/office/drawing/2014/main" id="{F3010C3B-1CD3-6A47-9DE6-F9F22DB5D736}"/>
              </a:ext>
            </a:extLst>
          </p:cNvPr>
          <p:cNvSpPr txBox="1"/>
          <p:nvPr/>
        </p:nvSpPr>
        <p:spPr>
          <a:xfrm>
            <a:off x="7603094" y="1873571"/>
            <a:ext cx="1045691" cy="369332"/>
          </a:xfrm>
          <a:prstGeom prst="rect">
            <a:avLst/>
          </a:prstGeom>
          <a:noFill/>
        </p:spPr>
        <p:txBody>
          <a:bodyPr wrap="square" rtlCol="0" anchor="t">
            <a:spAutoFit/>
          </a:bodyPr>
          <a:lstStyle/>
          <a:p>
            <a:pPr algn="ctr"/>
            <a:r>
              <a:rPr lang="en-US" sz="1600"/>
              <a:t>Matching to survey data</a:t>
            </a:r>
            <a:endParaRPr lang="en-US" sz="1600">
              <a:cs typeface="Calibri"/>
            </a:endParaRPr>
          </a:p>
        </p:txBody>
      </p:sp>
      <p:sp>
        <p:nvSpPr>
          <p:cNvPr id="13" name="TextBox 12">
            <a:extLst>
              <a:ext uri="{FF2B5EF4-FFF2-40B4-BE49-F238E27FC236}">
                <a16:creationId xmlns:a16="http://schemas.microsoft.com/office/drawing/2014/main" id="{516D0010-195A-B247-B48F-557CB420ECA1}"/>
              </a:ext>
            </a:extLst>
          </p:cNvPr>
          <p:cNvSpPr txBox="1"/>
          <p:nvPr/>
        </p:nvSpPr>
        <p:spPr>
          <a:xfrm>
            <a:off x="8508286" y="2039205"/>
            <a:ext cx="2147152" cy="230832"/>
          </a:xfrm>
          <a:prstGeom prst="rect">
            <a:avLst/>
          </a:prstGeom>
          <a:noFill/>
        </p:spPr>
        <p:txBody>
          <a:bodyPr wrap="square" rtlCol="0" anchor="t">
            <a:spAutoFit/>
          </a:bodyPr>
          <a:lstStyle/>
          <a:p>
            <a:pPr algn="ctr"/>
            <a:r>
              <a:rPr lang="en-US" sz="1400"/>
              <a:t>E</a:t>
            </a:r>
            <a:r>
              <a:rPr lang="en-US" sz="1600"/>
              <a:t>nabling detailed analysis</a:t>
            </a:r>
            <a:endParaRPr lang="en-US" sz="1600">
              <a:cs typeface="Calibri"/>
            </a:endParaRPr>
          </a:p>
        </p:txBody>
      </p:sp>
      <p:sp>
        <p:nvSpPr>
          <p:cNvPr id="14" name="Right Bracket 13">
            <a:extLst>
              <a:ext uri="{FF2B5EF4-FFF2-40B4-BE49-F238E27FC236}">
                <a16:creationId xmlns:a16="http://schemas.microsoft.com/office/drawing/2014/main" id="{C6FB3510-A105-244F-90D4-C8440639400E}"/>
              </a:ext>
            </a:extLst>
          </p:cNvPr>
          <p:cNvSpPr/>
          <p:nvPr/>
        </p:nvSpPr>
        <p:spPr>
          <a:xfrm rot="16200000">
            <a:off x="4282958" y="281174"/>
            <a:ext cx="97182" cy="4782685"/>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B4D88C4B-1FBB-BB47-A996-351C9D6C51EF}"/>
              </a:ext>
            </a:extLst>
          </p:cNvPr>
          <p:cNvSpPr/>
          <p:nvPr/>
        </p:nvSpPr>
        <p:spPr>
          <a:xfrm rot="16200000">
            <a:off x="7078166" y="2305668"/>
            <a:ext cx="97181" cy="733699"/>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285C22F4-BF3C-714F-AF32-38B16B140BBA}"/>
              </a:ext>
            </a:extLst>
          </p:cNvPr>
          <p:cNvSpPr/>
          <p:nvPr/>
        </p:nvSpPr>
        <p:spPr>
          <a:xfrm rot="16200000">
            <a:off x="8042883" y="2107489"/>
            <a:ext cx="97181" cy="1130057"/>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EF0FA32-E830-6445-BA18-32488997A878}"/>
              </a:ext>
            </a:extLst>
          </p:cNvPr>
          <p:cNvSpPr txBox="1"/>
          <p:nvPr/>
        </p:nvSpPr>
        <p:spPr>
          <a:xfrm>
            <a:off x="6205586" y="5639755"/>
            <a:ext cx="1652017" cy="338554"/>
          </a:xfrm>
          <a:prstGeom prst="rect">
            <a:avLst/>
          </a:prstGeom>
          <a:noFill/>
        </p:spPr>
        <p:txBody>
          <a:bodyPr wrap="square" rtlCol="0" anchor="t">
            <a:spAutoFit/>
          </a:bodyPr>
          <a:lstStyle/>
          <a:p>
            <a:pPr algn="ctr"/>
            <a:r>
              <a:rPr lang="en-US" sz="1600"/>
              <a:t>Data dictionaries</a:t>
            </a:r>
            <a:endParaRPr lang="en-US" sz="1600">
              <a:cs typeface="Calibri"/>
            </a:endParaRPr>
          </a:p>
        </p:txBody>
      </p:sp>
      <p:sp>
        <p:nvSpPr>
          <p:cNvPr id="22" name="TextBox 21">
            <a:extLst>
              <a:ext uri="{FF2B5EF4-FFF2-40B4-BE49-F238E27FC236}">
                <a16:creationId xmlns:a16="http://schemas.microsoft.com/office/drawing/2014/main" id="{BCA77D28-D3E3-B84D-8A45-7DD8D81309F1}"/>
              </a:ext>
            </a:extLst>
          </p:cNvPr>
          <p:cNvSpPr txBox="1"/>
          <p:nvPr/>
        </p:nvSpPr>
        <p:spPr>
          <a:xfrm>
            <a:off x="6405545" y="5727847"/>
            <a:ext cx="1785658" cy="830997"/>
          </a:xfrm>
          <a:prstGeom prst="rect">
            <a:avLst/>
          </a:prstGeom>
          <a:noFill/>
        </p:spPr>
        <p:txBody>
          <a:bodyPr wrap="square" rtlCol="0" anchor="t">
            <a:spAutoFit/>
          </a:bodyPr>
          <a:lstStyle/>
          <a:p>
            <a:pPr algn="ctr"/>
            <a:r>
              <a:rPr lang="en-US" sz="1600"/>
              <a:t>Grants vs cooperative agreements</a:t>
            </a:r>
            <a:endParaRPr lang="en-US" sz="1600">
              <a:cs typeface="Calibri"/>
            </a:endParaRPr>
          </a:p>
        </p:txBody>
      </p:sp>
      <p:sp>
        <p:nvSpPr>
          <p:cNvPr id="23" name="TextBox 22">
            <a:extLst>
              <a:ext uri="{FF2B5EF4-FFF2-40B4-BE49-F238E27FC236}">
                <a16:creationId xmlns:a16="http://schemas.microsoft.com/office/drawing/2014/main" id="{D4FDC106-4DC8-4E45-9185-5C847C413919}"/>
              </a:ext>
            </a:extLst>
          </p:cNvPr>
          <p:cNvSpPr txBox="1"/>
          <p:nvPr/>
        </p:nvSpPr>
        <p:spPr>
          <a:xfrm>
            <a:off x="8281059" y="5672912"/>
            <a:ext cx="1616056" cy="584775"/>
          </a:xfrm>
          <a:prstGeom prst="rect">
            <a:avLst/>
          </a:prstGeom>
          <a:noFill/>
        </p:spPr>
        <p:txBody>
          <a:bodyPr wrap="square" rtlCol="0" anchor="t">
            <a:spAutoFit/>
          </a:bodyPr>
          <a:lstStyle/>
          <a:p>
            <a:pPr algn="ctr"/>
            <a:r>
              <a:rPr lang="en-US" sz="1600"/>
              <a:t>Basic vs applied research</a:t>
            </a:r>
            <a:endParaRPr lang="en-US" sz="1600">
              <a:cs typeface="Calibri"/>
            </a:endParaRPr>
          </a:p>
        </p:txBody>
      </p:sp>
      <p:sp>
        <p:nvSpPr>
          <p:cNvPr id="24" name="TextBox 23">
            <a:extLst>
              <a:ext uri="{FF2B5EF4-FFF2-40B4-BE49-F238E27FC236}">
                <a16:creationId xmlns:a16="http://schemas.microsoft.com/office/drawing/2014/main" id="{B54D363D-7F6A-F94E-9158-C31326050FD8}"/>
              </a:ext>
            </a:extLst>
          </p:cNvPr>
          <p:cNvSpPr txBox="1"/>
          <p:nvPr/>
        </p:nvSpPr>
        <p:spPr>
          <a:xfrm>
            <a:off x="7960084" y="5703788"/>
            <a:ext cx="1251796" cy="584775"/>
          </a:xfrm>
          <a:prstGeom prst="rect">
            <a:avLst/>
          </a:prstGeom>
          <a:noFill/>
        </p:spPr>
        <p:txBody>
          <a:bodyPr wrap="square" rtlCol="0" anchor="t">
            <a:spAutoFit/>
          </a:bodyPr>
          <a:lstStyle/>
          <a:p>
            <a:pPr algn="ctr"/>
            <a:r>
              <a:rPr lang="en-US" sz="1600"/>
              <a:t>Institution type</a:t>
            </a:r>
            <a:endParaRPr lang="en-US" sz="1600">
              <a:cs typeface="Calibri"/>
            </a:endParaRPr>
          </a:p>
        </p:txBody>
      </p:sp>
      <p:sp>
        <p:nvSpPr>
          <p:cNvPr id="25" name="TextBox 24">
            <a:extLst>
              <a:ext uri="{FF2B5EF4-FFF2-40B4-BE49-F238E27FC236}">
                <a16:creationId xmlns:a16="http://schemas.microsoft.com/office/drawing/2014/main" id="{CF2C581D-CEFD-874A-998C-96F91E9F278B}"/>
              </a:ext>
            </a:extLst>
          </p:cNvPr>
          <p:cNvSpPr txBox="1"/>
          <p:nvPr/>
        </p:nvSpPr>
        <p:spPr>
          <a:xfrm>
            <a:off x="8882634" y="5606108"/>
            <a:ext cx="1528920" cy="584775"/>
          </a:xfrm>
          <a:prstGeom prst="rect">
            <a:avLst/>
          </a:prstGeom>
          <a:noFill/>
          <a:ln>
            <a:noFill/>
          </a:ln>
        </p:spPr>
        <p:txBody>
          <a:bodyPr wrap="square" rtlCol="0" anchor="t">
            <a:spAutoFit/>
          </a:bodyPr>
          <a:lstStyle/>
          <a:p>
            <a:pPr algn="ctr"/>
            <a:r>
              <a:rPr lang="en-US" sz="1600"/>
              <a:t>Linked to publications</a:t>
            </a:r>
            <a:endParaRPr lang="en-US" sz="1600">
              <a:cs typeface="Calibri"/>
            </a:endParaRPr>
          </a:p>
        </p:txBody>
      </p:sp>
      <p:sp>
        <p:nvSpPr>
          <p:cNvPr id="26" name="TextBox 25">
            <a:extLst>
              <a:ext uri="{FF2B5EF4-FFF2-40B4-BE49-F238E27FC236}">
                <a16:creationId xmlns:a16="http://schemas.microsoft.com/office/drawing/2014/main" id="{E896CE2D-8DFC-4B42-89CE-44BDE95C8278}"/>
              </a:ext>
            </a:extLst>
          </p:cNvPr>
          <p:cNvSpPr txBox="1"/>
          <p:nvPr/>
        </p:nvSpPr>
        <p:spPr>
          <a:xfrm>
            <a:off x="7090291" y="5701323"/>
            <a:ext cx="1264766" cy="584775"/>
          </a:xfrm>
          <a:prstGeom prst="rect">
            <a:avLst/>
          </a:prstGeom>
          <a:noFill/>
        </p:spPr>
        <p:txBody>
          <a:bodyPr wrap="square" rtlCol="0" anchor="t">
            <a:spAutoFit/>
          </a:bodyPr>
          <a:lstStyle/>
          <a:p>
            <a:pPr algn="ctr"/>
            <a:r>
              <a:rPr lang="en-US" sz="1600"/>
              <a:t>R&amp;D vs general S&amp;E</a:t>
            </a:r>
            <a:endParaRPr lang="en-US" sz="1600">
              <a:cs typeface="Calibri"/>
            </a:endParaRPr>
          </a:p>
        </p:txBody>
      </p:sp>
      <p:cxnSp>
        <p:nvCxnSpPr>
          <p:cNvPr id="29" name="Straight Arrow Connector 28">
            <a:extLst>
              <a:ext uri="{FF2B5EF4-FFF2-40B4-BE49-F238E27FC236}">
                <a16:creationId xmlns:a16="http://schemas.microsoft.com/office/drawing/2014/main" id="{D680323A-07B7-4CAC-93FE-5E3C66A136EB}"/>
              </a:ext>
            </a:extLst>
          </p:cNvPr>
          <p:cNvCxnSpPr>
            <a:cxnSpLocks/>
          </p:cNvCxnSpPr>
          <p:nvPr/>
        </p:nvCxnSpPr>
        <p:spPr>
          <a:xfrm flipH="1" flipV="1">
            <a:off x="9593501" y="5463989"/>
            <a:ext cx="7699" cy="245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519D7CD-0EE8-40E5-83D3-788C9087BA58}"/>
              </a:ext>
            </a:extLst>
          </p:cNvPr>
          <p:cNvCxnSpPr>
            <a:cxnSpLocks/>
          </p:cNvCxnSpPr>
          <p:nvPr/>
        </p:nvCxnSpPr>
        <p:spPr>
          <a:xfrm flipH="1" flipV="1">
            <a:off x="8610588" y="5448263"/>
            <a:ext cx="120205" cy="261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662202F-C825-400F-9BB7-6162F8FD61D6}"/>
              </a:ext>
            </a:extLst>
          </p:cNvPr>
          <p:cNvCxnSpPr>
            <a:cxnSpLocks/>
          </p:cNvCxnSpPr>
          <p:nvPr/>
        </p:nvCxnSpPr>
        <p:spPr>
          <a:xfrm flipV="1">
            <a:off x="7023795" y="5440790"/>
            <a:ext cx="7800" cy="280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54E85AE-3581-4EAC-96A1-6201C02DA4E1}"/>
              </a:ext>
            </a:extLst>
          </p:cNvPr>
          <p:cNvCxnSpPr>
            <a:cxnSpLocks/>
          </p:cNvCxnSpPr>
          <p:nvPr/>
        </p:nvCxnSpPr>
        <p:spPr>
          <a:xfrm flipV="1">
            <a:off x="7825537" y="5475237"/>
            <a:ext cx="147224" cy="279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4F28B63-5FC5-4765-B1DE-CDEB4F0A1091}"/>
              </a:ext>
            </a:extLst>
          </p:cNvPr>
          <p:cNvSpPr>
            <a:spLocks noGrp="1"/>
          </p:cNvSpPr>
          <p:nvPr>
            <p:ph type="title"/>
          </p:nvPr>
        </p:nvSpPr>
        <p:spPr/>
        <p:txBody>
          <a:bodyPr anchor="t"/>
          <a:lstStyle/>
          <a:p>
            <a:r>
              <a:rPr lang="en-US">
                <a:latin typeface="ITC Franklin Gothic Std Book"/>
              </a:rPr>
              <a:t>Data screening suggests </a:t>
            </a:r>
            <a:br>
              <a:rPr lang="en-US">
                <a:latin typeface="ITC Franklin Gothic Std Book"/>
              </a:rPr>
            </a:br>
            <a:r>
              <a:rPr lang="en-US">
                <a:latin typeface="ITC Franklin Gothic Std Book"/>
              </a:rPr>
              <a:t>no “perfect” data source </a:t>
            </a:r>
            <a:endParaRPr lang="en-US"/>
          </a:p>
        </p:txBody>
      </p:sp>
      <p:cxnSp>
        <p:nvCxnSpPr>
          <p:cNvPr id="33" name="Straight Arrow Connector 32">
            <a:extLst>
              <a:ext uri="{FF2B5EF4-FFF2-40B4-BE49-F238E27FC236}">
                <a16:creationId xmlns:a16="http://schemas.microsoft.com/office/drawing/2014/main" id="{EDAF1C53-3870-42E3-9140-AF871ED8808B}"/>
              </a:ext>
            </a:extLst>
          </p:cNvPr>
          <p:cNvCxnSpPr>
            <a:cxnSpLocks/>
          </p:cNvCxnSpPr>
          <p:nvPr/>
        </p:nvCxnSpPr>
        <p:spPr>
          <a:xfrm flipV="1">
            <a:off x="7463006" y="5459945"/>
            <a:ext cx="139484" cy="349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24378D68-CAF1-4528-803D-0F43F22C46C5}"/>
              </a:ext>
            </a:extLst>
          </p:cNvPr>
          <p:cNvCxnSpPr>
            <a:cxnSpLocks/>
          </p:cNvCxnSpPr>
          <p:nvPr/>
        </p:nvCxnSpPr>
        <p:spPr>
          <a:xfrm flipH="1" flipV="1">
            <a:off x="8232453" y="5472872"/>
            <a:ext cx="104792" cy="282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ight Bracket 26">
            <a:extLst>
              <a:ext uri="{FF2B5EF4-FFF2-40B4-BE49-F238E27FC236}">
                <a16:creationId xmlns:a16="http://schemas.microsoft.com/office/drawing/2014/main" id="{10529531-0E42-47C9-A0EC-200332BC24FC}"/>
              </a:ext>
            </a:extLst>
          </p:cNvPr>
          <p:cNvSpPr/>
          <p:nvPr/>
        </p:nvSpPr>
        <p:spPr>
          <a:xfrm rot="16200000">
            <a:off x="9526930" y="1788732"/>
            <a:ext cx="97181" cy="1767571"/>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7343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3" grpId="0"/>
      <p:bldP spid="23" grpId="1"/>
      <p:bldP spid="24" grpId="0"/>
      <p:bldP spid="24" grpId="1"/>
      <p:bldP spid="25" grpId="0"/>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9">
            <a:extLst>
              <a:ext uri="{FF2B5EF4-FFF2-40B4-BE49-F238E27FC236}">
                <a16:creationId xmlns:a16="http://schemas.microsoft.com/office/drawing/2014/main" id="{3CA835AD-57C5-D64A-AF59-55FF67FAA8C5}"/>
              </a:ext>
            </a:extLst>
          </p:cNvPr>
          <p:cNvSpPr txBox="1">
            <a:spLocks/>
          </p:cNvSpPr>
          <p:nvPr/>
        </p:nvSpPr>
        <p:spPr>
          <a:xfrm>
            <a:off x="776924" y="1116515"/>
            <a:ext cx="10864361" cy="1140694"/>
          </a:xfrm>
          <a:prstGeom prst="rect">
            <a:avLst/>
          </a:prstGeom>
        </p:spPr>
        <p:txBody>
          <a:bodyPr vert="horz" anchor="t"/>
          <a:lstStyle>
            <a:lvl1pPr marL="0" indent="0" algn="l" defTabSz="457200"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t>Each agency has some amount of coverage in our data sources, </a:t>
            </a:r>
            <a:br>
              <a:rPr lang="en-US"/>
            </a:br>
            <a:r>
              <a:rPr lang="en-US"/>
              <a:t>but we are still evaluating the completeness of that coverage.</a:t>
            </a:r>
          </a:p>
        </p:txBody>
      </p:sp>
      <p:graphicFrame>
        <p:nvGraphicFramePr>
          <p:cNvPr id="2" name="Table 1">
            <a:extLst>
              <a:ext uri="{FF2B5EF4-FFF2-40B4-BE49-F238E27FC236}">
                <a16:creationId xmlns:a16="http://schemas.microsoft.com/office/drawing/2014/main" id="{1F75E7D4-E8CD-F741-86E0-D1AC647F643E}"/>
              </a:ext>
            </a:extLst>
          </p:cNvPr>
          <p:cNvGraphicFramePr>
            <a:graphicFrameLocks noGrp="1"/>
          </p:cNvGraphicFramePr>
          <p:nvPr>
            <p:extLst>
              <p:ext uri="{D42A27DB-BD31-4B8C-83A1-F6EECF244321}">
                <p14:modId xmlns:p14="http://schemas.microsoft.com/office/powerpoint/2010/main" val="593912512"/>
              </p:ext>
            </p:extLst>
          </p:nvPr>
        </p:nvGraphicFramePr>
        <p:xfrm>
          <a:off x="762000" y="2157046"/>
          <a:ext cx="10733752" cy="4274155"/>
        </p:xfrm>
        <a:graphic>
          <a:graphicData uri="http://schemas.openxmlformats.org/drawingml/2006/table">
            <a:tbl>
              <a:tblPr/>
              <a:tblGrid>
                <a:gridCol w="3917866">
                  <a:extLst>
                    <a:ext uri="{9D8B030D-6E8A-4147-A177-3AD203B41FA5}">
                      <a16:colId xmlns:a16="http://schemas.microsoft.com/office/drawing/2014/main" val="1916775575"/>
                    </a:ext>
                  </a:extLst>
                </a:gridCol>
                <a:gridCol w="1135981">
                  <a:extLst>
                    <a:ext uri="{9D8B030D-6E8A-4147-A177-3AD203B41FA5}">
                      <a16:colId xmlns:a16="http://schemas.microsoft.com/office/drawing/2014/main" val="519557605"/>
                    </a:ext>
                  </a:extLst>
                </a:gridCol>
                <a:gridCol w="1135981">
                  <a:extLst>
                    <a:ext uri="{9D8B030D-6E8A-4147-A177-3AD203B41FA5}">
                      <a16:colId xmlns:a16="http://schemas.microsoft.com/office/drawing/2014/main" val="3841483568"/>
                    </a:ext>
                  </a:extLst>
                </a:gridCol>
                <a:gridCol w="1135981">
                  <a:extLst>
                    <a:ext uri="{9D8B030D-6E8A-4147-A177-3AD203B41FA5}">
                      <a16:colId xmlns:a16="http://schemas.microsoft.com/office/drawing/2014/main" val="2107277331"/>
                    </a:ext>
                  </a:extLst>
                </a:gridCol>
                <a:gridCol w="1135981">
                  <a:extLst>
                    <a:ext uri="{9D8B030D-6E8A-4147-A177-3AD203B41FA5}">
                      <a16:colId xmlns:a16="http://schemas.microsoft.com/office/drawing/2014/main" val="842879743"/>
                    </a:ext>
                  </a:extLst>
                </a:gridCol>
                <a:gridCol w="1135981">
                  <a:extLst>
                    <a:ext uri="{9D8B030D-6E8A-4147-A177-3AD203B41FA5}">
                      <a16:colId xmlns:a16="http://schemas.microsoft.com/office/drawing/2014/main" val="288039586"/>
                    </a:ext>
                  </a:extLst>
                </a:gridCol>
                <a:gridCol w="1135981">
                  <a:extLst>
                    <a:ext uri="{9D8B030D-6E8A-4147-A177-3AD203B41FA5}">
                      <a16:colId xmlns:a16="http://schemas.microsoft.com/office/drawing/2014/main" val="17106324"/>
                    </a:ext>
                  </a:extLst>
                </a:gridCol>
              </a:tblGrid>
              <a:tr h="241162">
                <a:tc>
                  <a:txBody>
                    <a:bodyPr/>
                    <a:lstStyle/>
                    <a:p>
                      <a:r>
                        <a:rPr lang="en-US" sz="1600" b="1"/>
                        <a:t>Source</a:t>
                      </a:r>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3170218"/>
                  </a:ext>
                </a:extLst>
              </a:tr>
              <a:tr h="279368">
                <a:tc>
                  <a:txBody>
                    <a:bodyPr/>
                    <a:lstStyle/>
                    <a:p>
                      <a:pPr lvl="0">
                        <a:buNone/>
                      </a:pPr>
                      <a:r>
                        <a:rPr lang="en-US" sz="1600"/>
                        <a:t>USA Spending</a:t>
                      </a:r>
                      <a:endParaRPr lang="en-US"/>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65967288"/>
                  </a:ext>
                </a:extLst>
              </a:tr>
              <a:tr h="279368">
                <a:tc>
                  <a:txBody>
                    <a:bodyPr/>
                    <a:lstStyle/>
                    <a:p>
                      <a:pPr lvl="0">
                        <a:buNone/>
                      </a:pPr>
                      <a:r>
                        <a:rPr lang="en-US" sz="1600"/>
                        <a:t>Federal Reporter</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84515817"/>
                  </a:ext>
                </a:extLst>
              </a:tr>
              <a:tr h="447854">
                <a:tc>
                  <a:txBody>
                    <a:bodyPr/>
                    <a:lstStyle/>
                    <a:p>
                      <a:r>
                        <a:rPr lang="en-US" sz="1600"/>
                        <a:t>Current Research Information System</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42487462"/>
                  </a:ext>
                </a:extLst>
              </a:tr>
              <a:tr h="447854">
                <a:tc>
                  <a:txBody>
                    <a:bodyPr/>
                    <a:lstStyle/>
                    <a:p>
                      <a:r>
                        <a:rPr lang="en-US" sz="1600"/>
                        <a:t>Conservation Innovation Grants project list</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747124111"/>
                  </a:ext>
                </a:extLst>
              </a:tr>
              <a:tr h="279368">
                <a:tc>
                  <a:txBody>
                    <a:bodyPr/>
                    <a:lstStyle/>
                    <a:p>
                      <a:r>
                        <a:rPr lang="en-US" sz="1600"/>
                        <a:t>NIH Project Exporter</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67376397"/>
                  </a:ext>
                </a:extLst>
              </a:tr>
              <a:tr h="447854">
                <a:tc>
                  <a:txBody>
                    <a:bodyPr/>
                    <a:lstStyle/>
                    <a:p>
                      <a:r>
                        <a:rPr lang="en-US" sz="1600"/>
                        <a:t>Conservation Innovation Grants All Project List</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41238980"/>
                  </a:ext>
                </a:extLst>
              </a:tr>
              <a:tr h="279368">
                <a:tc>
                  <a:txBody>
                    <a:bodyPr/>
                    <a:lstStyle/>
                    <a:p>
                      <a:r>
                        <a:rPr lang="en-US" sz="1600"/>
                        <a:t>NSF Award Search</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809626"/>
                  </a:ext>
                </a:extLst>
              </a:tr>
              <a:tr h="279368">
                <a:tc>
                  <a:txBody>
                    <a:bodyPr/>
                    <a:lstStyle/>
                    <a:p>
                      <a:r>
                        <a:rPr lang="en-US" sz="1600"/>
                        <a:t>Office of Science Awards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59598890"/>
                  </a:ext>
                </a:extLst>
              </a:tr>
              <a:tr h="654545">
                <a:tc>
                  <a:txBody>
                    <a:bodyPr/>
                    <a:lstStyle/>
                    <a:p>
                      <a:r>
                        <a:rPr lang="en-US" sz="1600"/>
                        <a:t>DOE Public Access Gateway for Energy &amp; Science (PAGES)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90320106"/>
                  </a:ext>
                </a:extLst>
              </a:tr>
              <a:tr h="279368">
                <a:tc>
                  <a:txBody>
                    <a:bodyPr/>
                    <a:lstStyle/>
                    <a:p>
                      <a:r>
                        <a:rPr lang="en-US" sz="1600"/>
                        <a:t>ARPA-E Projects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9319117"/>
                  </a:ext>
                </a:extLst>
              </a:tr>
              <a:tr h="279368">
                <a:tc>
                  <a:txBody>
                    <a:bodyPr/>
                    <a:lstStyle/>
                    <a:p>
                      <a:r>
                        <a:rPr lang="en-US" sz="1600"/>
                        <a:t>Total Potential Data Sources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4</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noFill/>
                  </a:tcPr>
                </a:tc>
                <a:tc>
                  <a:txBody>
                    <a:bodyPr/>
                    <a:lstStyle/>
                    <a:p>
                      <a:pPr algn="ctr"/>
                      <a:r>
                        <a:rPr lang="en-US" sz="1600"/>
                        <a:t>2</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2</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3</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3</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5</a:t>
                      </a:r>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a:noFill/>
                    </a:lnB>
                  </a:tcPr>
                </a:tc>
                <a:extLst>
                  <a:ext uri="{0D108BD9-81ED-4DB2-BD59-A6C34878D82A}">
                    <a16:rowId xmlns:a16="http://schemas.microsoft.com/office/drawing/2014/main" val="3498565347"/>
                  </a:ext>
                </a:extLst>
              </a:tr>
            </a:tbl>
          </a:graphicData>
        </a:graphic>
      </p:graphicFrame>
      <p:pic>
        <p:nvPicPr>
          <p:cNvPr id="30" name="Picture 3" descr="A close up of a logo&#10;&#10;Description generated with very high confidence">
            <a:extLst>
              <a:ext uri="{FF2B5EF4-FFF2-40B4-BE49-F238E27FC236}">
                <a16:creationId xmlns:a16="http://schemas.microsoft.com/office/drawing/2014/main" id="{04DA3068-6965-034E-8531-9ACD1EA452CD}"/>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39000"/>
                    </a14:imgEffect>
                  </a14:imgLayer>
                </a14:imgProps>
              </a:ext>
            </a:extLst>
          </a:blip>
          <a:stretch>
            <a:fillRect/>
          </a:stretch>
        </p:blipFill>
        <p:spPr>
          <a:xfrm>
            <a:off x="5012442" y="1801560"/>
            <a:ext cx="472281" cy="487443"/>
          </a:xfrm>
          <a:prstGeom prst="rect">
            <a:avLst/>
          </a:prstGeom>
        </p:spPr>
      </p:pic>
      <p:pic>
        <p:nvPicPr>
          <p:cNvPr id="32" name="Picture 5" descr="A picture containing transport, wheel&#10;&#10;Description generated with very high confidence">
            <a:extLst>
              <a:ext uri="{FF2B5EF4-FFF2-40B4-BE49-F238E27FC236}">
                <a16:creationId xmlns:a16="http://schemas.microsoft.com/office/drawing/2014/main" id="{D33569D3-FE8A-B143-B005-3906B9149316}"/>
              </a:ext>
            </a:extLst>
          </p:cNvPr>
          <p:cNvPicPr>
            <a:picLocks noChangeAspect="1"/>
          </p:cNvPicPr>
          <p:nvPr/>
        </p:nvPicPr>
        <p:blipFill>
          <a:blip r:embed="rId5"/>
          <a:stretch>
            <a:fillRect/>
          </a:stretch>
        </p:blipFill>
        <p:spPr>
          <a:xfrm>
            <a:off x="9423625" y="1742943"/>
            <a:ext cx="610412" cy="622938"/>
          </a:xfrm>
          <a:prstGeom prst="rect">
            <a:avLst/>
          </a:prstGeom>
        </p:spPr>
      </p:pic>
      <p:pic>
        <p:nvPicPr>
          <p:cNvPr id="33" name="Picture 8">
            <a:extLst>
              <a:ext uri="{FF2B5EF4-FFF2-40B4-BE49-F238E27FC236}">
                <a16:creationId xmlns:a16="http://schemas.microsoft.com/office/drawing/2014/main" id="{0DE583DA-8737-CC41-8F32-760A0BCB291C}"/>
              </a:ext>
            </a:extLst>
          </p:cNvPr>
          <p:cNvPicPr>
            <a:picLocks noChangeAspect="1"/>
          </p:cNvPicPr>
          <p:nvPr/>
        </p:nvPicPr>
        <p:blipFill>
          <a:blip r:embed="rId6"/>
          <a:stretch>
            <a:fillRect/>
          </a:stretch>
        </p:blipFill>
        <p:spPr>
          <a:xfrm>
            <a:off x="7225642" y="1835542"/>
            <a:ext cx="580229" cy="484632"/>
          </a:xfrm>
          <a:prstGeom prst="rect">
            <a:avLst/>
          </a:prstGeom>
        </p:spPr>
      </p:pic>
      <p:pic>
        <p:nvPicPr>
          <p:cNvPr id="39" name="Picture 12">
            <a:extLst>
              <a:ext uri="{FF2B5EF4-FFF2-40B4-BE49-F238E27FC236}">
                <a16:creationId xmlns:a16="http://schemas.microsoft.com/office/drawing/2014/main" id="{D91BFD66-D181-3B44-A7C9-093986F7E72A}"/>
              </a:ext>
            </a:extLst>
          </p:cNvPr>
          <p:cNvPicPr>
            <a:picLocks noChangeAspect="1"/>
          </p:cNvPicPr>
          <p:nvPr/>
        </p:nvPicPr>
        <p:blipFill>
          <a:blip r:embed="rId7">
            <a:alphaModFix amt="35000"/>
            <a:extLst>
              <a:ext uri="{BEBA8EAE-BF5A-486C-A8C5-ECC9F3942E4B}">
                <a14:imgProps xmlns:a14="http://schemas.microsoft.com/office/drawing/2010/main">
                  <a14:imgLayer r:embed="rId8">
                    <a14:imgEffect>
                      <a14:saturation sat="39000"/>
                    </a14:imgEffect>
                  </a14:imgLayer>
                </a14:imgProps>
              </a:ext>
            </a:extLst>
          </a:blip>
          <a:stretch>
            <a:fillRect/>
          </a:stretch>
        </p:blipFill>
        <p:spPr>
          <a:xfrm>
            <a:off x="6135896" y="1829273"/>
            <a:ext cx="490913" cy="484632"/>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ABDA5B34-100E-8046-82EA-6E21DB751851}"/>
              </a:ext>
            </a:extLst>
          </p:cNvPr>
          <p:cNvPicPr>
            <a:picLocks noChangeAspect="1"/>
          </p:cNvPicPr>
          <p:nvPr/>
        </p:nvPicPr>
        <p:blipFill>
          <a:blip r:embed="rId9"/>
          <a:stretch>
            <a:fillRect/>
          </a:stretch>
        </p:blipFill>
        <p:spPr>
          <a:xfrm>
            <a:off x="10568762" y="1902922"/>
            <a:ext cx="484632" cy="326426"/>
          </a:xfrm>
          <a:prstGeom prst="rect">
            <a:avLst/>
          </a:prstGeom>
        </p:spPr>
      </p:pic>
      <p:pic>
        <p:nvPicPr>
          <p:cNvPr id="41" name="Picture 5" descr="A picture containing object, clock&#10;&#10;Description generated with high confidence">
            <a:extLst>
              <a:ext uri="{FF2B5EF4-FFF2-40B4-BE49-F238E27FC236}">
                <a16:creationId xmlns:a16="http://schemas.microsoft.com/office/drawing/2014/main" id="{34D199DC-A16D-2444-B98A-1597A35353B0}"/>
              </a:ext>
            </a:extLst>
          </p:cNvPr>
          <p:cNvPicPr>
            <a:picLocks noChangeAspect="1"/>
          </p:cNvPicPr>
          <p:nvPr/>
        </p:nvPicPr>
        <p:blipFill rotWithShape="1">
          <a:blip r:embed="rId10"/>
          <a:srcRect b="26325"/>
          <a:stretch/>
        </p:blipFill>
        <p:spPr>
          <a:xfrm>
            <a:off x="8272739" y="1877540"/>
            <a:ext cx="580229" cy="377192"/>
          </a:xfrm>
          <a:prstGeom prst="rect">
            <a:avLst/>
          </a:prstGeom>
        </p:spPr>
      </p:pic>
      <p:sp>
        <p:nvSpPr>
          <p:cNvPr id="5" name="Rectangle 4">
            <a:extLst>
              <a:ext uri="{FF2B5EF4-FFF2-40B4-BE49-F238E27FC236}">
                <a16:creationId xmlns:a16="http://schemas.microsoft.com/office/drawing/2014/main" id="{4C879800-B550-E047-A37D-F3ECC1B7C27C}"/>
              </a:ext>
            </a:extLst>
          </p:cNvPr>
          <p:cNvSpPr/>
          <p:nvPr/>
        </p:nvSpPr>
        <p:spPr>
          <a:xfrm>
            <a:off x="6021854" y="1914768"/>
            <a:ext cx="778098" cy="213585"/>
          </a:xfrm>
          <a:prstGeom prst="rect">
            <a:avLst/>
          </a:prstGeom>
        </p:spPr>
        <p:txBody>
          <a:bodyPr wrap="square">
            <a:spAutoFit/>
          </a:bodyPr>
          <a:lstStyle/>
          <a:p>
            <a:r>
              <a:rPr lang="en-US" sz="1400"/>
              <a:t>Defense</a:t>
            </a:r>
          </a:p>
        </p:txBody>
      </p:sp>
      <p:sp>
        <p:nvSpPr>
          <p:cNvPr id="42" name="Rectangle 41">
            <a:extLst>
              <a:ext uri="{FF2B5EF4-FFF2-40B4-BE49-F238E27FC236}">
                <a16:creationId xmlns:a16="http://schemas.microsoft.com/office/drawing/2014/main" id="{85182D6D-823F-4C44-BEB3-22BCD6646A72}"/>
              </a:ext>
            </a:extLst>
          </p:cNvPr>
          <p:cNvSpPr/>
          <p:nvPr/>
        </p:nvSpPr>
        <p:spPr>
          <a:xfrm>
            <a:off x="4926593" y="1891392"/>
            <a:ext cx="683970" cy="213585"/>
          </a:xfrm>
          <a:prstGeom prst="rect">
            <a:avLst/>
          </a:prstGeom>
        </p:spPr>
        <p:txBody>
          <a:bodyPr wrap="square">
            <a:spAutoFit/>
          </a:bodyPr>
          <a:lstStyle/>
          <a:p>
            <a:r>
              <a:rPr lang="en-US" sz="1400"/>
              <a:t>Energy</a:t>
            </a:r>
          </a:p>
        </p:txBody>
      </p:sp>
      <p:sp>
        <p:nvSpPr>
          <p:cNvPr id="3" name="Title 2">
            <a:extLst>
              <a:ext uri="{FF2B5EF4-FFF2-40B4-BE49-F238E27FC236}">
                <a16:creationId xmlns:a16="http://schemas.microsoft.com/office/drawing/2014/main" id="{141D9625-1E09-41F5-8F09-4CDA48E0FF37}"/>
              </a:ext>
            </a:extLst>
          </p:cNvPr>
          <p:cNvSpPr>
            <a:spLocks noGrp="1"/>
          </p:cNvSpPr>
          <p:nvPr>
            <p:ph type="title"/>
          </p:nvPr>
        </p:nvSpPr>
        <p:spPr/>
        <p:txBody>
          <a:bodyPr anchor="t"/>
          <a:lstStyle/>
          <a:p>
            <a:r>
              <a:rPr lang="en-US">
                <a:latin typeface="ITC Franklin Gothic Std Book"/>
              </a:rPr>
              <a:t>Data Discovery</a:t>
            </a:r>
            <a:endParaRPr lang="en-US"/>
          </a:p>
        </p:txBody>
      </p:sp>
    </p:spTree>
    <p:extLst>
      <p:ext uri="{BB962C8B-B14F-4D97-AF65-F5344CB8AC3E}">
        <p14:creationId xmlns:p14="http://schemas.microsoft.com/office/powerpoint/2010/main" val="174139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2A105B-101C-4AB4-A35C-8DE9748D30AC}"/>
              </a:ext>
            </a:extLst>
          </p:cNvPr>
          <p:cNvSpPr>
            <a:spLocks noGrp="1"/>
          </p:cNvSpPr>
          <p:nvPr>
            <p:ph type="title"/>
          </p:nvPr>
        </p:nvSpPr>
        <p:spPr>
          <a:xfrm>
            <a:off x="390208" y="515435"/>
            <a:ext cx="11411526" cy="1119910"/>
          </a:xfrm>
        </p:spPr>
        <p:txBody>
          <a:bodyPr anchor="t"/>
          <a:lstStyle/>
          <a:p>
            <a:r>
              <a:rPr lang="en-US" sz="3200">
                <a:latin typeface="ITC Franklin Gothic Std Book"/>
              </a:rPr>
              <a:t>What's included Federal Reporter and USA Spending?</a:t>
            </a:r>
          </a:p>
          <a:p>
            <a:endParaRPr lang="en-US" sz="3200"/>
          </a:p>
        </p:txBody>
      </p:sp>
      <p:sp>
        <p:nvSpPr>
          <p:cNvPr id="8" name="TextBox 1">
            <a:extLst>
              <a:ext uri="{FF2B5EF4-FFF2-40B4-BE49-F238E27FC236}">
                <a16:creationId xmlns:a16="http://schemas.microsoft.com/office/drawing/2014/main" id="{0C40D93E-C9B9-43F9-813A-3D4CB30894CD}"/>
              </a:ext>
            </a:extLst>
          </p:cNvPr>
          <p:cNvSpPr txBox="1"/>
          <p:nvPr/>
        </p:nvSpPr>
        <p:spPr>
          <a:xfrm>
            <a:off x="1185950" y="1409600"/>
            <a:ext cx="3172825" cy="4431983"/>
          </a:xfrm>
          <a:prstGeom prst="rect">
            <a:avLst/>
          </a:prstGeom>
          <a:solidFill>
            <a:schemeClr val="bg2"/>
          </a:solid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endParaRPr lang="en-US" sz="1600" b="1"/>
          </a:p>
          <a:p>
            <a:pPr>
              <a:spcAft>
                <a:spcPts val="1200"/>
              </a:spcAft>
            </a:pPr>
            <a:endParaRPr lang="en-US" sz="1600" b="1"/>
          </a:p>
          <a:p>
            <a:pPr>
              <a:spcAft>
                <a:spcPts val="1200"/>
              </a:spcAft>
            </a:pPr>
            <a:endParaRPr lang="en-US" sz="1600" b="1"/>
          </a:p>
          <a:p>
            <a:pPr>
              <a:spcAft>
                <a:spcPts val="1200"/>
              </a:spcAft>
            </a:pPr>
            <a:r>
              <a:rPr lang="en-US" sz="1600" b="1"/>
              <a:t>Title: </a:t>
            </a:r>
            <a:r>
              <a:rPr lang="en-US" sz="1600"/>
              <a:t>Novel Cathode for Long-Cycling </a:t>
            </a:r>
            <a:r>
              <a:rPr lang="en-US" sz="1600" err="1"/>
              <a:t>Capacititive</a:t>
            </a:r>
            <a:r>
              <a:rPr lang="en-US" sz="1600"/>
              <a:t> Deionization</a:t>
            </a:r>
            <a:endParaRPr lang="en-US" sz="1600">
              <a:cs typeface="Calibri"/>
            </a:endParaRPr>
          </a:p>
          <a:p>
            <a:pPr>
              <a:spcAft>
                <a:spcPts val="1200"/>
              </a:spcAft>
            </a:pPr>
            <a:r>
              <a:rPr lang="en-US" sz="1600" b="1"/>
              <a:t>Award notice date: </a:t>
            </a:r>
            <a:r>
              <a:rPr lang="en-US" sz="1600"/>
              <a:t>9/19/2016 (FY16)</a:t>
            </a:r>
            <a:endParaRPr lang="en-US" sz="1600">
              <a:cs typeface="Calibri"/>
            </a:endParaRPr>
          </a:p>
          <a:p>
            <a:pPr>
              <a:spcAft>
                <a:spcPts val="1200"/>
              </a:spcAft>
            </a:pPr>
            <a:r>
              <a:rPr lang="en-US" sz="1600" b="1"/>
              <a:t>Start date: </a:t>
            </a:r>
            <a:r>
              <a:rPr lang="en-US" sz="1600"/>
              <a:t>10/1/2016 (FY17)</a:t>
            </a:r>
            <a:endParaRPr lang="en-US" sz="1600">
              <a:cs typeface="Calibri"/>
            </a:endParaRPr>
          </a:p>
          <a:p>
            <a:pPr>
              <a:spcAft>
                <a:spcPts val="1200"/>
              </a:spcAft>
            </a:pPr>
            <a:r>
              <a:rPr lang="en-US" sz="1600" b="1">
                <a:solidFill>
                  <a:srgbClr val="00B050"/>
                </a:solidFill>
              </a:rPr>
              <a:t>Federal Report fiscal year</a:t>
            </a:r>
            <a:r>
              <a:rPr lang="en-US" sz="1600">
                <a:solidFill>
                  <a:srgbClr val="00B050"/>
                </a:solidFill>
              </a:rPr>
              <a:t>: 2016</a:t>
            </a:r>
            <a:endParaRPr lang="en-US" sz="1600">
              <a:solidFill>
                <a:srgbClr val="00B050"/>
              </a:solidFill>
              <a:cs typeface="Calibri"/>
            </a:endParaRPr>
          </a:p>
          <a:p>
            <a:pPr>
              <a:spcAft>
                <a:spcPts val="1200"/>
              </a:spcAft>
            </a:pPr>
            <a:r>
              <a:rPr lang="en-US" sz="1600" b="1"/>
              <a:t>Federal Reporter</a:t>
            </a:r>
            <a:r>
              <a:rPr lang="en-US" sz="1600"/>
              <a:t> </a:t>
            </a:r>
            <a:r>
              <a:rPr lang="en-US" sz="1600" b="1"/>
              <a:t>total</a:t>
            </a:r>
            <a:r>
              <a:rPr lang="en-US" sz="1600"/>
              <a:t>: $744,440</a:t>
            </a:r>
            <a:endParaRPr lang="en-US" sz="1600">
              <a:cs typeface="Calibri"/>
            </a:endParaRPr>
          </a:p>
          <a:p>
            <a:pPr>
              <a:spcAft>
                <a:spcPts val="1200"/>
              </a:spcAft>
            </a:pPr>
            <a:r>
              <a:rPr lang="en-US" sz="1600" b="1">
                <a:solidFill>
                  <a:schemeClr val="accent2"/>
                </a:solidFill>
              </a:rPr>
              <a:t>USA Spending 2016 Transactions</a:t>
            </a:r>
            <a:r>
              <a:rPr lang="en-US" sz="1600">
                <a:solidFill>
                  <a:schemeClr val="accent2"/>
                </a:solidFill>
              </a:rPr>
              <a:t>: 0</a:t>
            </a:r>
            <a:endParaRPr lang="en-US" sz="1600">
              <a:solidFill>
                <a:schemeClr val="accent2"/>
              </a:solidFill>
              <a:cs typeface="Calibri"/>
            </a:endParaRPr>
          </a:p>
          <a:p>
            <a:pPr>
              <a:spcAft>
                <a:spcPts val="1200"/>
              </a:spcAft>
            </a:pPr>
            <a:r>
              <a:rPr lang="en-US" sz="1600" b="1"/>
              <a:t>2016 transaction total</a:t>
            </a:r>
            <a:r>
              <a:rPr lang="en-US" sz="1600"/>
              <a:t>: $0</a:t>
            </a:r>
            <a:endParaRPr lang="en-US" sz="1600">
              <a:cs typeface="Calibri"/>
            </a:endParaRPr>
          </a:p>
        </p:txBody>
      </p:sp>
      <p:sp>
        <p:nvSpPr>
          <p:cNvPr id="9" name="TextBox 2">
            <a:extLst>
              <a:ext uri="{FF2B5EF4-FFF2-40B4-BE49-F238E27FC236}">
                <a16:creationId xmlns:a16="http://schemas.microsoft.com/office/drawing/2014/main" id="{9AE20571-C38D-47AF-A4EB-784303A150F2}"/>
              </a:ext>
            </a:extLst>
          </p:cNvPr>
          <p:cNvSpPr txBox="1"/>
          <p:nvPr/>
        </p:nvSpPr>
        <p:spPr>
          <a:xfrm>
            <a:off x="4694274" y="1409600"/>
            <a:ext cx="3299825" cy="4431983"/>
          </a:xfrm>
          <a:prstGeom prst="rect">
            <a:avLst/>
          </a:prstGeom>
          <a:solidFill>
            <a:schemeClr val="bg2"/>
          </a:solid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endParaRPr lang="en-US" sz="1600" b="1"/>
          </a:p>
          <a:p>
            <a:pPr>
              <a:spcAft>
                <a:spcPts val="1200"/>
              </a:spcAft>
            </a:pPr>
            <a:endParaRPr lang="en-US" sz="1600" b="1"/>
          </a:p>
          <a:p>
            <a:pPr>
              <a:spcAft>
                <a:spcPts val="1200"/>
              </a:spcAft>
            </a:pPr>
            <a:endParaRPr lang="en-US" sz="1600" b="1"/>
          </a:p>
          <a:p>
            <a:pPr>
              <a:spcAft>
                <a:spcPts val="1200"/>
              </a:spcAft>
            </a:pPr>
            <a:r>
              <a:rPr lang="en-US" sz="1600" b="1"/>
              <a:t>Title: </a:t>
            </a:r>
            <a:r>
              <a:rPr lang="en-US" sz="1600"/>
              <a:t>Center for Hybrid Multicore Productivity Research</a:t>
            </a:r>
            <a:endParaRPr lang="en-US" sz="1600">
              <a:cs typeface="Calibri"/>
            </a:endParaRPr>
          </a:p>
          <a:p>
            <a:pPr>
              <a:spcAft>
                <a:spcPts val="1200"/>
              </a:spcAft>
            </a:pPr>
            <a:r>
              <a:rPr lang="en-US" sz="1600" b="1"/>
              <a:t>Award notice date: </a:t>
            </a:r>
            <a:r>
              <a:rPr lang="en-US" sz="1600"/>
              <a:t>8/1/2016 (FY16)</a:t>
            </a:r>
            <a:endParaRPr lang="en-US" sz="1600">
              <a:cs typeface="Calibri"/>
            </a:endParaRPr>
          </a:p>
          <a:p>
            <a:pPr>
              <a:spcAft>
                <a:spcPts val="1200"/>
              </a:spcAft>
            </a:pPr>
            <a:r>
              <a:rPr lang="en-US" sz="1600" b="1"/>
              <a:t>Start date: </a:t>
            </a:r>
            <a:r>
              <a:rPr lang="en-US" sz="1600"/>
              <a:t>8/1/2016 (FY16)</a:t>
            </a:r>
            <a:endParaRPr lang="en-US" sz="1600">
              <a:cs typeface="Calibri"/>
            </a:endParaRPr>
          </a:p>
          <a:p>
            <a:pPr>
              <a:spcAft>
                <a:spcPts val="1200"/>
              </a:spcAft>
            </a:pPr>
            <a:r>
              <a:rPr lang="en-US" sz="1600" b="1">
                <a:solidFill>
                  <a:srgbClr val="00B050"/>
                </a:solidFill>
              </a:rPr>
              <a:t>Federal Reporter fiscal year: </a:t>
            </a:r>
            <a:r>
              <a:rPr lang="en-US" sz="1600">
                <a:solidFill>
                  <a:srgbClr val="00B050"/>
                </a:solidFill>
              </a:rPr>
              <a:t>2016</a:t>
            </a:r>
            <a:endParaRPr lang="en-US" sz="1600">
              <a:solidFill>
                <a:srgbClr val="00B050"/>
              </a:solidFill>
              <a:cs typeface="Calibri"/>
            </a:endParaRPr>
          </a:p>
          <a:p>
            <a:pPr>
              <a:spcAft>
                <a:spcPts val="1200"/>
              </a:spcAft>
            </a:pPr>
            <a:r>
              <a:rPr lang="en-US" sz="1600" b="1"/>
              <a:t>Federal Reporter year total: </a:t>
            </a:r>
            <a:r>
              <a:rPr lang="en-US" sz="1600"/>
              <a:t>$199,974 </a:t>
            </a:r>
            <a:endParaRPr lang="en-US" sz="1600">
              <a:cs typeface="Calibri"/>
            </a:endParaRPr>
          </a:p>
          <a:p>
            <a:pPr>
              <a:spcAft>
                <a:spcPts val="1200"/>
              </a:spcAft>
            </a:pPr>
            <a:r>
              <a:rPr lang="en-US" sz="1600" b="1">
                <a:solidFill>
                  <a:srgbClr val="00B050"/>
                </a:solidFill>
              </a:rPr>
              <a:t>USA Spending 2016 transactions:</a:t>
            </a:r>
            <a:r>
              <a:rPr lang="en-US" sz="1600">
                <a:solidFill>
                  <a:srgbClr val="00B050"/>
                </a:solidFill>
              </a:rPr>
              <a:t> 2</a:t>
            </a:r>
            <a:endParaRPr lang="en-US" sz="1600">
              <a:solidFill>
                <a:srgbClr val="00B050"/>
              </a:solidFill>
              <a:cs typeface="Calibri"/>
            </a:endParaRPr>
          </a:p>
          <a:p>
            <a:pPr>
              <a:spcAft>
                <a:spcPts val="1200"/>
              </a:spcAft>
            </a:pPr>
            <a:r>
              <a:rPr lang="en-US" sz="1600" b="1"/>
              <a:t>2016 transaction total: </a:t>
            </a:r>
            <a:r>
              <a:rPr lang="en-US" sz="1600"/>
              <a:t>$199,974</a:t>
            </a:r>
            <a:endParaRPr lang="en-US" sz="1600">
              <a:cs typeface="Calibri"/>
            </a:endParaRPr>
          </a:p>
        </p:txBody>
      </p:sp>
      <p:sp>
        <p:nvSpPr>
          <p:cNvPr id="10" name="TextBox 3">
            <a:extLst>
              <a:ext uri="{FF2B5EF4-FFF2-40B4-BE49-F238E27FC236}">
                <a16:creationId xmlns:a16="http://schemas.microsoft.com/office/drawing/2014/main" id="{625F4F30-7F04-4D33-9A9A-B4877CEC4077}"/>
              </a:ext>
            </a:extLst>
          </p:cNvPr>
          <p:cNvSpPr txBox="1"/>
          <p:nvPr/>
        </p:nvSpPr>
        <p:spPr>
          <a:xfrm>
            <a:off x="8202598" y="1409600"/>
            <a:ext cx="3172825" cy="4431983"/>
          </a:xfrm>
          <a:prstGeom prst="rect">
            <a:avLst/>
          </a:prstGeom>
          <a:solidFill>
            <a:schemeClr val="bg2"/>
          </a:solid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endParaRPr lang="en-US" sz="1600" b="1"/>
          </a:p>
          <a:p>
            <a:pPr>
              <a:spcAft>
                <a:spcPts val="1200"/>
              </a:spcAft>
            </a:pPr>
            <a:endParaRPr lang="en-US" sz="1600" b="1"/>
          </a:p>
          <a:p>
            <a:pPr>
              <a:spcAft>
                <a:spcPts val="1200"/>
              </a:spcAft>
            </a:pPr>
            <a:endParaRPr lang="en-US" sz="1600" b="1"/>
          </a:p>
          <a:p>
            <a:pPr>
              <a:spcAft>
                <a:spcPts val="1200"/>
              </a:spcAft>
            </a:pPr>
            <a:r>
              <a:rPr lang="en-US" sz="1600" b="1"/>
              <a:t>Title: </a:t>
            </a:r>
            <a:r>
              <a:rPr lang="en-US" sz="1600"/>
              <a:t>University-National Oceanographic Laboratory</a:t>
            </a:r>
            <a:endParaRPr lang="en-US" sz="1600">
              <a:cs typeface="Calibri"/>
            </a:endParaRPr>
          </a:p>
          <a:p>
            <a:pPr>
              <a:spcAft>
                <a:spcPts val="1200"/>
              </a:spcAft>
            </a:pPr>
            <a:r>
              <a:rPr lang="en-US" sz="1600" b="1"/>
              <a:t>Award notice date: </a:t>
            </a:r>
            <a:r>
              <a:rPr lang="en-US" sz="1600"/>
              <a:t>8/4/2014 (FY14)</a:t>
            </a:r>
            <a:endParaRPr lang="en-US" sz="1600">
              <a:cs typeface="Calibri"/>
            </a:endParaRPr>
          </a:p>
          <a:p>
            <a:pPr>
              <a:spcAft>
                <a:spcPts val="1200"/>
              </a:spcAft>
            </a:pPr>
            <a:r>
              <a:rPr lang="en-US" sz="1600" b="1"/>
              <a:t>Start date: </a:t>
            </a:r>
            <a:r>
              <a:rPr lang="en-US" sz="1600"/>
              <a:t>5/1/2014 (FY14)</a:t>
            </a:r>
            <a:endParaRPr lang="en-US" sz="1600">
              <a:cs typeface="Calibri"/>
            </a:endParaRPr>
          </a:p>
          <a:p>
            <a:pPr>
              <a:spcAft>
                <a:spcPts val="1200"/>
              </a:spcAft>
            </a:pPr>
            <a:r>
              <a:rPr lang="en-US" sz="1600" b="1">
                <a:solidFill>
                  <a:schemeClr val="accent2"/>
                </a:solidFill>
              </a:rPr>
              <a:t>Federal Reporter fiscal year: </a:t>
            </a:r>
            <a:r>
              <a:rPr lang="en-US" sz="1600">
                <a:solidFill>
                  <a:schemeClr val="accent2"/>
                </a:solidFill>
              </a:rPr>
              <a:t>2014</a:t>
            </a:r>
            <a:endParaRPr lang="en-US" sz="1600">
              <a:solidFill>
                <a:schemeClr val="accent2"/>
              </a:solidFill>
              <a:cs typeface="Calibri"/>
            </a:endParaRPr>
          </a:p>
          <a:p>
            <a:pPr>
              <a:spcAft>
                <a:spcPts val="1200"/>
              </a:spcAft>
            </a:pPr>
            <a:r>
              <a:rPr lang="en-US" sz="1600" b="1"/>
              <a:t>Federal Reporter year total: </a:t>
            </a:r>
            <a:r>
              <a:rPr lang="en-US" sz="1600"/>
              <a:t>$0</a:t>
            </a:r>
            <a:endParaRPr lang="en-US" sz="1600">
              <a:cs typeface="Calibri"/>
            </a:endParaRPr>
          </a:p>
          <a:p>
            <a:pPr>
              <a:spcAft>
                <a:spcPts val="1200"/>
              </a:spcAft>
            </a:pPr>
            <a:r>
              <a:rPr lang="en-US" sz="1600" b="1">
                <a:solidFill>
                  <a:srgbClr val="00B050"/>
                </a:solidFill>
              </a:rPr>
              <a:t>USA Spending 2016 transactions: </a:t>
            </a:r>
            <a:r>
              <a:rPr lang="en-US" sz="1600">
                <a:solidFill>
                  <a:srgbClr val="00B050"/>
                </a:solidFill>
              </a:rPr>
              <a:t>6</a:t>
            </a:r>
            <a:endParaRPr lang="en-US" sz="1600">
              <a:solidFill>
                <a:srgbClr val="00B050"/>
              </a:solidFill>
              <a:cs typeface="Calibri"/>
            </a:endParaRPr>
          </a:p>
          <a:p>
            <a:pPr>
              <a:spcAft>
                <a:spcPts val="1200"/>
              </a:spcAft>
            </a:pPr>
            <a:r>
              <a:rPr lang="en-US" sz="1600" b="1"/>
              <a:t>2016 transaction total: </a:t>
            </a:r>
            <a:r>
              <a:rPr lang="en-US" sz="1600"/>
              <a:t>$1,277,057</a:t>
            </a:r>
            <a:endParaRPr lang="en-US" sz="1600">
              <a:cs typeface="Calibri"/>
            </a:endParaRPr>
          </a:p>
        </p:txBody>
      </p:sp>
      <p:sp>
        <p:nvSpPr>
          <p:cNvPr id="11" name="Text Placeholder 2">
            <a:extLst>
              <a:ext uri="{FF2B5EF4-FFF2-40B4-BE49-F238E27FC236}">
                <a16:creationId xmlns:a16="http://schemas.microsoft.com/office/drawing/2014/main" id="{A30C2C7A-4642-4534-BB2A-324A3AF3CF38}"/>
              </a:ext>
            </a:extLst>
          </p:cNvPr>
          <p:cNvSpPr txBox="1">
            <a:spLocks/>
          </p:cNvSpPr>
          <p:nvPr/>
        </p:nvSpPr>
        <p:spPr>
          <a:xfrm>
            <a:off x="2098965" y="1557285"/>
            <a:ext cx="2048540" cy="996093"/>
          </a:xfrm>
          <a:prstGeom prst="rect">
            <a:avLst/>
          </a:prstGeom>
        </p:spPr>
        <p:txBody>
          <a:bodyPr vert="horz"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b="1"/>
              <a:t>Federal Reporter</a:t>
            </a:r>
            <a:endParaRPr lang="en-US" b="1">
              <a:cs typeface="Calibri"/>
            </a:endParaRPr>
          </a:p>
          <a:p>
            <a:pPr>
              <a:lnSpc>
                <a:spcPct val="150000"/>
              </a:lnSpc>
            </a:pPr>
            <a:r>
              <a:rPr lang="en-US" b="1"/>
              <a:t>USA Spending</a:t>
            </a:r>
            <a:endParaRPr lang="en-US" b="1">
              <a:cs typeface="Calibri"/>
            </a:endParaRPr>
          </a:p>
        </p:txBody>
      </p:sp>
      <p:sp>
        <p:nvSpPr>
          <p:cNvPr id="12" name="Cross 11">
            <a:extLst>
              <a:ext uri="{FF2B5EF4-FFF2-40B4-BE49-F238E27FC236}">
                <a16:creationId xmlns:a16="http://schemas.microsoft.com/office/drawing/2014/main" id="{ECF288A0-694A-4D03-A490-819C948E2400}"/>
              </a:ext>
            </a:extLst>
          </p:cNvPr>
          <p:cNvSpPr/>
          <p:nvPr/>
        </p:nvSpPr>
        <p:spPr>
          <a:xfrm rot="18900000">
            <a:off x="1534746" y="2052254"/>
            <a:ext cx="411906" cy="411906"/>
          </a:xfrm>
          <a:prstGeom prst="plus">
            <a:avLst>
              <a:gd name="adj" fmla="val 41638"/>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Text Placeholder 2">
            <a:extLst>
              <a:ext uri="{FF2B5EF4-FFF2-40B4-BE49-F238E27FC236}">
                <a16:creationId xmlns:a16="http://schemas.microsoft.com/office/drawing/2014/main" id="{384957CE-2C3F-427A-8740-18612AEB8CC5}"/>
              </a:ext>
            </a:extLst>
          </p:cNvPr>
          <p:cNvSpPr txBox="1">
            <a:spLocks/>
          </p:cNvSpPr>
          <p:nvPr/>
        </p:nvSpPr>
        <p:spPr>
          <a:xfrm>
            <a:off x="5462942" y="1553857"/>
            <a:ext cx="2048540" cy="883049"/>
          </a:xfrm>
          <a:prstGeom prst="rect">
            <a:avLst/>
          </a:prstGeom>
        </p:spPr>
        <p:txBody>
          <a:bodyPr vert="horz"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b="1"/>
              <a:t>Federal Reporter</a:t>
            </a:r>
          </a:p>
          <a:p>
            <a:pPr>
              <a:lnSpc>
                <a:spcPct val="150000"/>
              </a:lnSpc>
            </a:pPr>
            <a:r>
              <a:rPr lang="en-US" b="1"/>
              <a:t>USA Spending</a:t>
            </a:r>
            <a:endParaRPr lang="en-US" b="1">
              <a:cs typeface="Calibri"/>
            </a:endParaRPr>
          </a:p>
        </p:txBody>
      </p:sp>
      <p:sp>
        <p:nvSpPr>
          <p:cNvPr id="14" name="Text Placeholder 2">
            <a:extLst>
              <a:ext uri="{FF2B5EF4-FFF2-40B4-BE49-F238E27FC236}">
                <a16:creationId xmlns:a16="http://schemas.microsoft.com/office/drawing/2014/main" id="{B745CFEE-1612-4CD6-A3DC-3B9551FEF24B}"/>
              </a:ext>
            </a:extLst>
          </p:cNvPr>
          <p:cNvSpPr txBox="1">
            <a:spLocks/>
          </p:cNvSpPr>
          <p:nvPr/>
        </p:nvSpPr>
        <p:spPr>
          <a:xfrm>
            <a:off x="8944769" y="1540430"/>
            <a:ext cx="2061101" cy="845368"/>
          </a:xfrm>
          <a:prstGeom prst="rect">
            <a:avLst/>
          </a:prstGeom>
        </p:spPr>
        <p:txBody>
          <a:bodyPr vert="horz"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b="1"/>
              <a:t>Federal Reporter</a:t>
            </a:r>
          </a:p>
          <a:p>
            <a:pPr>
              <a:lnSpc>
                <a:spcPct val="150000"/>
              </a:lnSpc>
            </a:pPr>
            <a:r>
              <a:rPr lang="en-US" b="1"/>
              <a:t>USA Spending</a:t>
            </a:r>
            <a:endParaRPr lang="en-US" b="1">
              <a:cs typeface="Calibri"/>
            </a:endParaRPr>
          </a:p>
        </p:txBody>
      </p:sp>
      <p:sp>
        <p:nvSpPr>
          <p:cNvPr id="15" name="Cross 14">
            <a:extLst>
              <a:ext uri="{FF2B5EF4-FFF2-40B4-BE49-F238E27FC236}">
                <a16:creationId xmlns:a16="http://schemas.microsoft.com/office/drawing/2014/main" id="{D40579D8-540B-4246-A23C-8642F62B1B81}"/>
              </a:ext>
            </a:extLst>
          </p:cNvPr>
          <p:cNvSpPr/>
          <p:nvPr/>
        </p:nvSpPr>
        <p:spPr>
          <a:xfrm rot="18900000">
            <a:off x="8372558" y="1494909"/>
            <a:ext cx="411906" cy="411906"/>
          </a:xfrm>
          <a:prstGeom prst="plus">
            <a:avLst>
              <a:gd name="adj" fmla="val 41638"/>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16" name="Picture 15">
            <a:extLst>
              <a:ext uri="{FF2B5EF4-FFF2-40B4-BE49-F238E27FC236}">
                <a16:creationId xmlns:a16="http://schemas.microsoft.com/office/drawing/2014/main" id="{1665166A-5A5C-49A7-90E8-F4D8E3E83B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4922137" y="2013873"/>
            <a:ext cx="400030" cy="346023"/>
          </a:xfrm>
          <a:prstGeom prst="rect">
            <a:avLst/>
          </a:prstGeom>
        </p:spPr>
      </p:pic>
      <p:pic>
        <p:nvPicPr>
          <p:cNvPr id="17" name="Picture 16">
            <a:extLst>
              <a:ext uri="{FF2B5EF4-FFF2-40B4-BE49-F238E27FC236}">
                <a16:creationId xmlns:a16="http://schemas.microsoft.com/office/drawing/2014/main" id="{FE47450D-095B-4BC3-BF0A-55C29C5C40FA}"/>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4914866" y="1557285"/>
            <a:ext cx="400030" cy="346023"/>
          </a:xfrm>
          <a:prstGeom prst="rect">
            <a:avLst/>
          </a:prstGeom>
        </p:spPr>
      </p:pic>
      <p:pic>
        <p:nvPicPr>
          <p:cNvPr id="18" name="Picture 17">
            <a:extLst>
              <a:ext uri="{FF2B5EF4-FFF2-40B4-BE49-F238E27FC236}">
                <a16:creationId xmlns:a16="http://schemas.microsoft.com/office/drawing/2014/main" id="{CED2D9EA-F191-4298-BC24-84F5FD6463F9}"/>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8378496" y="1999687"/>
            <a:ext cx="400030" cy="346023"/>
          </a:xfrm>
          <a:prstGeom prst="rect">
            <a:avLst/>
          </a:prstGeom>
        </p:spPr>
      </p:pic>
      <p:pic>
        <p:nvPicPr>
          <p:cNvPr id="19" name="Picture 18">
            <a:extLst>
              <a:ext uri="{FF2B5EF4-FFF2-40B4-BE49-F238E27FC236}">
                <a16:creationId xmlns:a16="http://schemas.microsoft.com/office/drawing/2014/main" id="{AE5DED22-4366-4AEB-AA0D-29CA4E6E94D5}"/>
              </a:ext>
            </a:extLst>
          </p:cNvPr>
          <p:cNvPicPr>
            <a:picLocks noChangeAspect="1"/>
          </p:cNvPicPr>
          <p:nvPr/>
        </p:nvPicPr>
        <p:blipFill>
          <a:blip r:embed="rId2">
            <a:extLst>
              <a:ext uri="{BEBA8EAE-BF5A-486C-A8C5-ECC9F3942E4B}">
                <a14:imgProps xmlns:a14="http://schemas.microsoft.com/office/drawing/2010/main">
                  <a14:imgLayer r:embed="rId6">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1602485" y="1630822"/>
            <a:ext cx="400030" cy="346023"/>
          </a:xfrm>
          <a:prstGeom prst="rect">
            <a:avLst/>
          </a:prstGeom>
        </p:spPr>
      </p:pic>
      <p:sp>
        <p:nvSpPr>
          <p:cNvPr id="20" name="Text Placeholder 1">
            <a:extLst>
              <a:ext uri="{FF2B5EF4-FFF2-40B4-BE49-F238E27FC236}">
                <a16:creationId xmlns:a16="http://schemas.microsoft.com/office/drawing/2014/main" id="{CF0C66B3-7707-4372-95F0-08E3D7B98AAD}"/>
              </a:ext>
            </a:extLst>
          </p:cNvPr>
          <p:cNvSpPr txBox="1">
            <a:spLocks/>
          </p:cNvSpPr>
          <p:nvPr/>
        </p:nvSpPr>
        <p:spPr>
          <a:xfrm>
            <a:off x="607522" y="5986376"/>
            <a:ext cx="10972800" cy="508150"/>
          </a:xfrm>
          <a:prstGeom prst="rect">
            <a:avLst/>
          </a:prstGeom>
        </p:spPr>
        <p:txBody>
          <a:bodyPr vert="horz"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lnSpc>
                <a:spcPct val="90000"/>
              </a:lnSpc>
              <a:spcBef>
                <a:spcPct val="0"/>
              </a:spcBef>
            </a:pPr>
            <a:r>
              <a:rPr lang="en-US" sz="2000" b="1">
                <a:solidFill>
                  <a:srgbClr val="E46C0A"/>
                </a:solidFill>
                <a:latin typeface="ITC Franklin Gothic Std Book"/>
                <a:ea typeface="+mj-ea"/>
              </a:rPr>
              <a:t>Conclusion: focus on USA Spending, but try to connect to Fed </a:t>
            </a:r>
            <a:r>
              <a:rPr lang="en-US" sz="2000" b="1" err="1">
                <a:solidFill>
                  <a:srgbClr val="E46C0A"/>
                </a:solidFill>
                <a:latin typeface="ITC Franklin Gothic Std Book"/>
                <a:ea typeface="+mj-ea"/>
              </a:rPr>
              <a:t>RePORTER</a:t>
            </a:r>
            <a:r>
              <a:rPr lang="en-US" sz="2000" b="1">
                <a:solidFill>
                  <a:srgbClr val="E46C0A"/>
                </a:solidFill>
                <a:latin typeface="ITC Franklin Gothic Std Book"/>
                <a:ea typeface="+mj-ea"/>
              </a:rPr>
              <a:t> details.</a:t>
            </a:r>
          </a:p>
        </p:txBody>
      </p:sp>
    </p:spTree>
    <p:extLst>
      <p:ext uri="{BB962C8B-B14F-4D97-AF65-F5344CB8AC3E}">
        <p14:creationId xmlns:p14="http://schemas.microsoft.com/office/powerpoint/2010/main" val="36884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3" grpId="0"/>
      <p:bldP spid="14" grpId="0"/>
      <p:bldP spid="15"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0F3416-AC6A-B740-9AB7-325670BB234A}"/>
              </a:ext>
            </a:extLst>
          </p:cNvPr>
          <p:cNvSpPr>
            <a:spLocks noGrp="1"/>
          </p:cNvSpPr>
          <p:nvPr>
            <p:ph type="title"/>
          </p:nvPr>
        </p:nvSpPr>
        <p:spPr>
          <a:xfrm>
            <a:off x="427509" y="515435"/>
            <a:ext cx="11308505" cy="1143000"/>
          </a:xfrm>
        </p:spPr>
        <p:txBody>
          <a:bodyPr anchor="t"/>
          <a:lstStyle/>
          <a:p>
            <a:r>
              <a:rPr lang="en-US">
                <a:latin typeface="ITC Franklin Gothic Std Book"/>
              </a:rPr>
              <a:t>USA Spending is the most</a:t>
            </a:r>
            <a:br>
              <a:rPr lang="en-US">
                <a:latin typeface="ITC Franklin Gothic Std Book"/>
              </a:rPr>
            </a:br>
            <a:r>
              <a:rPr lang="en-US">
                <a:latin typeface="ITC Franklin Gothic Std Book"/>
              </a:rPr>
              <a:t> comprehensive source of data</a:t>
            </a:r>
          </a:p>
        </p:txBody>
      </p:sp>
      <p:sp>
        <p:nvSpPr>
          <p:cNvPr id="6" name="Content Placeholder 3">
            <a:extLst>
              <a:ext uri="{FF2B5EF4-FFF2-40B4-BE49-F238E27FC236}">
                <a16:creationId xmlns:a16="http://schemas.microsoft.com/office/drawing/2014/main" id="{08DB18DA-27DA-2143-95BD-6F08DE77BAD0}"/>
              </a:ext>
            </a:extLst>
          </p:cNvPr>
          <p:cNvSpPr txBox="1">
            <a:spLocks/>
          </p:cNvSpPr>
          <p:nvPr/>
        </p:nvSpPr>
        <p:spPr>
          <a:xfrm>
            <a:off x="861551" y="2171698"/>
            <a:ext cx="5222875" cy="4422775"/>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b="1">
              <a:latin typeface="ITC Franklin Gothic Std Book"/>
            </a:endParaRPr>
          </a:p>
          <a:p>
            <a:r>
              <a:rPr lang="en-US">
                <a:latin typeface="ITC Franklin Gothic Std Book"/>
              </a:rPr>
              <a:t>Project-level data</a:t>
            </a:r>
          </a:p>
          <a:p>
            <a:r>
              <a:rPr lang="en-US">
                <a:latin typeface="ITC Franklin Gothic Std Book"/>
              </a:rPr>
              <a:t>Can specify recipients of interest, e.g. universities, nonprofits</a:t>
            </a:r>
          </a:p>
          <a:p>
            <a:r>
              <a:rPr lang="en-US">
                <a:latin typeface="ITC Franklin Gothic Std Book"/>
              </a:rPr>
              <a:t>Organized by individual payments</a:t>
            </a:r>
          </a:p>
        </p:txBody>
      </p:sp>
      <p:sp>
        <p:nvSpPr>
          <p:cNvPr id="7" name="Content Placeholder 3">
            <a:extLst>
              <a:ext uri="{FF2B5EF4-FFF2-40B4-BE49-F238E27FC236}">
                <a16:creationId xmlns:a16="http://schemas.microsoft.com/office/drawing/2014/main" id="{08DB18DA-27DA-2143-95BD-6F08DE77BAD0}"/>
              </a:ext>
            </a:extLst>
          </p:cNvPr>
          <p:cNvSpPr txBox="1">
            <a:spLocks/>
          </p:cNvSpPr>
          <p:nvPr/>
        </p:nvSpPr>
        <p:spPr>
          <a:xfrm>
            <a:off x="6511925" y="2171698"/>
            <a:ext cx="5222875" cy="4422775"/>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a:latin typeface="ITC Franklin Gothic Std Book"/>
              </a:rPr>
              <a:t>Challenges</a:t>
            </a:r>
          </a:p>
          <a:p>
            <a:r>
              <a:rPr lang="en-US">
                <a:latin typeface="ITC Franklin Gothic Std Book"/>
              </a:rPr>
              <a:t>Funding beyond R&amp;D and S&amp;E</a:t>
            </a:r>
          </a:p>
          <a:p>
            <a:r>
              <a:rPr lang="en-US">
                <a:latin typeface="ITC Franklin Gothic Std Book"/>
              </a:rPr>
              <a:t>Contracts and grants treated differently</a:t>
            </a:r>
          </a:p>
        </p:txBody>
      </p:sp>
      <p:sp>
        <p:nvSpPr>
          <p:cNvPr id="2" name="TextBox 1">
            <a:extLst>
              <a:ext uri="{FF2B5EF4-FFF2-40B4-BE49-F238E27FC236}">
                <a16:creationId xmlns:a16="http://schemas.microsoft.com/office/drawing/2014/main" id="{33EF4BA8-B890-4E55-9E83-6D4046B81FF7}"/>
              </a:ext>
            </a:extLst>
          </p:cNvPr>
          <p:cNvSpPr txBox="1"/>
          <p:nvPr/>
        </p:nvSpPr>
        <p:spPr>
          <a:xfrm>
            <a:off x="861987" y="217230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ITC Franklin Gothic Std Book"/>
              </a:rPr>
              <a:t>Benefits</a:t>
            </a:r>
            <a:endParaRPr lang="en-US"/>
          </a:p>
        </p:txBody>
      </p:sp>
    </p:spTree>
    <p:extLst>
      <p:ext uri="{BB962C8B-B14F-4D97-AF65-F5344CB8AC3E}">
        <p14:creationId xmlns:p14="http://schemas.microsoft.com/office/powerpoint/2010/main" val="56452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E31C04-3B2E-4C7B-83A4-E172888BE541}"/>
              </a:ext>
            </a:extLst>
          </p:cNvPr>
          <p:cNvSpPr>
            <a:spLocks noGrp="1"/>
          </p:cNvSpPr>
          <p:nvPr>
            <p:ph idx="1"/>
          </p:nvPr>
        </p:nvSpPr>
        <p:spPr/>
        <p:txBody>
          <a:bodyPr anchor="t"/>
          <a:lstStyle/>
          <a:p>
            <a:pPr marL="342900" indent="-342900">
              <a:spcBef>
                <a:spcPct val="0"/>
              </a:spcBef>
            </a:pPr>
            <a:r>
              <a:rPr lang="en-US" sz="2800">
                <a:solidFill>
                  <a:schemeClr val="accent2"/>
                </a:solidFill>
                <a:latin typeface="ITC Franklin Gothic Std Book"/>
                <a:ea typeface="+mn-lt"/>
                <a:cs typeface="+mn-lt"/>
              </a:rPr>
              <a:t>Assessing data quality: </a:t>
            </a:r>
          </a:p>
          <a:p>
            <a:pPr marL="742950" lvl="1" indent="-285750"/>
            <a:r>
              <a:rPr lang="en-US" sz="2800">
                <a:latin typeface="ITC Franklin Gothic Std Book"/>
                <a:ea typeface="+mn-lt"/>
                <a:cs typeface="+mn-lt"/>
              </a:rPr>
              <a:t>Completeness: % of values that are not blank or NA</a:t>
            </a:r>
            <a:endParaRPr lang="en-US" sz="2800">
              <a:latin typeface="ITC Franklin Gothic Std Book"/>
              <a:cs typeface="Calibri"/>
            </a:endParaRPr>
          </a:p>
          <a:p>
            <a:pPr marL="742950" lvl="1" indent="-285750"/>
            <a:r>
              <a:rPr lang="en-US" sz="2800">
                <a:latin typeface="ITC Franklin Gothic Std Book"/>
                <a:ea typeface="+mn-lt"/>
                <a:cs typeface="+mn-lt"/>
              </a:rPr>
              <a:t>Value validity: % of values in the right format for information (e.g. </a:t>
            </a:r>
            <a:r>
              <a:rPr lang="en-US">
                <a:latin typeface="ITC Franklin Gothic Std Book"/>
                <a:ea typeface="+mn-lt"/>
                <a:cs typeface="+mn-lt"/>
              </a:rPr>
              <a:t>project code format</a:t>
            </a:r>
            <a:r>
              <a:rPr lang="en-US" sz="2800">
                <a:latin typeface="ITC Franklin Gothic Std Book"/>
                <a:ea typeface="+mn-lt"/>
                <a:cs typeface="+mn-lt"/>
              </a:rPr>
              <a:t>, </a:t>
            </a:r>
            <a:r>
              <a:rPr lang="en-US">
                <a:latin typeface="ITC Franklin Gothic Std Book"/>
                <a:ea typeface="+mn-lt"/>
                <a:cs typeface="+mn-lt"/>
              </a:rPr>
              <a:t>CFDA codes, )</a:t>
            </a:r>
            <a:endParaRPr lang="en-US" sz="2800">
              <a:latin typeface="ITC Franklin Gothic Std Book"/>
              <a:cs typeface="Calibri"/>
            </a:endParaRPr>
          </a:p>
          <a:p>
            <a:pPr marL="457200" lvl="1" indent="0">
              <a:buNone/>
            </a:pPr>
            <a:endParaRPr lang="en-US" sz="2800">
              <a:solidFill>
                <a:srgbClr val="000000"/>
              </a:solidFill>
              <a:latin typeface="ITC Franklin Gothic Std Book"/>
              <a:ea typeface="+mj-ea"/>
              <a:cs typeface="Calibri"/>
            </a:endParaRPr>
          </a:p>
          <a:p>
            <a:pPr marL="342900" indent="-342900">
              <a:spcBef>
                <a:spcPct val="0"/>
              </a:spcBef>
            </a:pPr>
            <a:r>
              <a:rPr lang="en-US" sz="2800">
                <a:solidFill>
                  <a:schemeClr val="accent2"/>
                </a:solidFill>
                <a:latin typeface="ITC Franklin Gothic Std Book"/>
                <a:ea typeface="+mj-ea"/>
                <a:cs typeface="Calibri"/>
              </a:rPr>
              <a:t>What percentage of projects and funding is accounted for?</a:t>
            </a:r>
          </a:p>
          <a:p>
            <a:pPr marL="742950" lvl="1" indent="-285750"/>
            <a:r>
              <a:rPr lang="en-US" sz="2800">
                <a:latin typeface="ITC Franklin Gothic Std Book"/>
                <a:ea typeface="+mn-lt"/>
                <a:cs typeface="+mn-lt"/>
              </a:rPr>
              <a:t>%, count, and total dollar amount of grants </a:t>
            </a:r>
            <a:r>
              <a:rPr lang="en-US">
                <a:latin typeface="ITC Franklin Gothic Std Book"/>
                <a:ea typeface="+mn-lt"/>
                <a:cs typeface="+mn-lt"/>
              </a:rPr>
              <a:t>and contracts in</a:t>
            </a:r>
            <a:r>
              <a:rPr lang="en-US" sz="2800">
                <a:latin typeface="ITC Franklin Gothic Std Book"/>
                <a:ea typeface="+mn-lt"/>
                <a:cs typeface="+mn-lt"/>
              </a:rPr>
              <a:t> each </a:t>
            </a:r>
            <a:r>
              <a:rPr lang="en-US">
                <a:latin typeface="ITC Franklin Gothic Std Book"/>
                <a:ea typeface="+mn-lt"/>
                <a:cs typeface="+mn-lt"/>
              </a:rPr>
              <a:t>agency -  </a:t>
            </a:r>
            <a:r>
              <a:rPr lang="en-US" sz="2800">
                <a:latin typeface="ITC Franklin Gothic Std Book"/>
                <a:ea typeface="+mn-lt"/>
                <a:cs typeface="+mn-lt"/>
              </a:rPr>
              <a:t>compare against the </a:t>
            </a:r>
            <a:r>
              <a:rPr lang="en-US">
                <a:latin typeface="ITC Franklin Gothic Std Book"/>
                <a:ea typeface="+mn-lt"/>
                <a:cs typeface="+mn-lt"/>
              </a:rPr>
              <a:t>Federal</a:t>
            </a:r>
            <a:r>
              <a:rPr lang="en-US" sz="2800">
                <a:latin typeface="ITC Franklin Gothic Std Book"/>
                <a:ea typeface="+mn-lt"/>
                <a:cs typeface="+mn-lt"/>
              </a:rPr>
              <a:t> Support </a:t>
            </a:r>
            <a:r>
              <a:rPr lang="en-US">
                <a:latin typeface="ITC Franklin Gothic Std Book"/>
                <a:ea typeface="+mn-lt"/>
                <a:cs typeface="+mn-lt"/>
              </a:rPr>
              <a:t>Survey </a:t>
            </a:r>
            <a:r>
              <a:rPr lang="en-US" sz="2800">
                <a:latin typeface="ITC Franklin Gothic Std Book"/>
                <a:ea typeface="+mn-lt"/>
                <a:cs typeface="+mn-lt"/>
              </a:rPr>
              <a:t>(FSS)</a:t>
            </a:r>
            <a:endParaRPr lang="en-US" sz="2800">
              <a:latin typeface="ITC Franklin Gothic Std Book"/>
              <a:cs typeface="Calibri"/>
            </a:endParaRPr>
          </a:p>
        </p:txBody>
      </p:sp>
      <p:sp>
        <p:nvSpPr>
          <p:cNvPr id="8" name="Title 7">
            <a:extLst>
              <a:ext uri="{FF2B5EF4-FFF2-40B4-BE49-F238E27FC236}">
                <a16:creationId xmlns:a16="http://schemas.microsoft.com/office/drawing/2014/main" id="{5588D683-B6AA-4925-9DA9-D9B13808601D}"/>
              </a:ext>
            </a:extLst>
          </p:cNvPr>
          <p:cNvSpPr>
            <a:spLocks noGrp="1"/>
          </p:cNvSpPr>
          <p:nvPr>
            <p:ph type="title"/>
          </p:nvPr>
        </p:nvSpPr>
        <p:spPr/>
        <p:txBody>
          <a:bodyPr anchor="t"/>
          <a:lstStyle/>
          <a:p>
            <a:r>
              <a:rPr lang="en-US">
                <a:latin typeface="ITC Franklin Gothic Std Book"/>
              </a:rPr>
              <a:t>Data Profiling</a:t>
            </a:r>
            <a:endParaRPr lang="en-US"/>
          </a:p>
        </p:txBody>
      </p:sp>
    </p:spTree>
    <p:extLst>
      <p:ext uri="{BB962C8B-B14F-4D97-AF65-F5344CB8AC3E}">
        <p14:creationId xmlns:p14="http://schemas.microsoft.com/office/powerpoint/2010/main" val="644259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47A99-6048-47C3-9C41-EF434A391C84}"/>
              </a:ext>
            </a:extLst>
          </p:cNvPr>
          <p:cNvSpPr>
            <a:spLocks noGrp="1"/>
          </p:cNvSpPr>
          <p:nvPr>
            <p:ph type="title"/>
          </p:nvPr>
        </p:nvSpPr>
        <p:spPr>
          <a:xfrm>
            <a:off x="623426" y="578935"/>
            <a:ext cx="10972800" cy="1143000"/>
          </a:xfrm>
        </p:spPr>
        <p:txBody>
          <a:bodyPr anchor="t"/>
          <a:lstStyle/>
          <a:p>
            <a:r>
              <a:rPr lang="en-US">
                <a:latin typeface="ITC Franklin Gothic Std Book"/>
              </a:rPr>
              <a:t>Data Profiling Example #1</a:t>
            </a:r>
            <a:endParaRPr lang="en-US"/>
          </a:p>
        </p:txBody>
      </p:sp>
      <p:sp>
        <p:nvSpPr>
          <p:cNvPr id="2" name="Slide Number Placeholder 1">
            <a:extLst>
              <a:ext uri="{FF2B5EF4-FFF2-40B4-BE49-F238E27FC236}">
                <a16:creationId xmlns:a16="http://schemas.microsoft.com/office/drawing/2014/main" id="{000304C9-0FED-436D-9CAD-C6DBD82B6C0A}"/>
              </a:ext>
            </a:extLst>
          </p:cNvPr>
          <p:cNvSpPr>
            <a:spLocks noGrp="1"/>
          </p:cNvSpPr>
          <p:nvPr>
            <p:ph type="sldNum" sz="quarter" idx="4294967295"/>
          </p:nvPr>
        </p:nvSpPr>
        <p:spPr>
          <a:xfrm>
            <a:off x="0" y="0"/>
            <a:ext cx="0" cy="0"/>
          </a:xfrm>
        </p:spPr>
        <p:txBody>
          <a:bodyPr/>
          <a:lstStyle/>
          <a:p>
            <a:fld id="{0F418C06-167A-E646-9EF6-18275B625F6B}" type="slidenum">
              <a:rPr lang="en-US" smtClean="0"/>
              <a:pPr/>
              <a:t>16</a:t>
            </a:fld>
            <a:endParaRPr lang="en-US"/>
          </a:p>
        </p:txBody>
      </p:sp>
      <p:graphicFrame>
        <p:nvGraphicFramePr>
          <p:cNvPr id="4" name="Table 3">
            <a:extLst>
              <a:ext uri="{FF2B5EF4-FFF2-40B4-BE49-F238E27FC236}">
                <a16:creationId xmlns:a16="http://schemas.microsoft.com/office/drawing/2014/main" id="{85FA93D9-3E5C-4936-84AE-B1C81567B156}"/>
              </a:ext>
            </a:extLst>
          </p:cNvPr>
          <p:cNvGraphicFramePr>
            <a:graphicFrameLocks noGrp="1"/>
          </p:cNvGraphicFramePr>
          <p:nvPr/>
        </p:nvGraphicFramePr>
        <p:xfrm>
          <a:off x="1813863" y="2739036"/>
          <a:ext cx="8558764" cy="2993845"/>
        </p:xfrm>
        <a:graphic>
          <a:graphicData uri="http://schemas.openxmlformats.org/drawingml/2006/table">
            <a:tbl>
              <a:tblPr firstRow="1" firstCol="1" bandRow="1">
                <a:tableStyleId>{5940675A-B579-460E-94D1-54222C63F5DA}</a:tableStyleId>
              </a:tblPr>
              <a:tblGrid>
                <a:gridCol w="292326">
                  <a:extLst>
                    <a:ext uri="{9D8B030D-6E8A-4147-A177-3AD203B41FA5}">
                      <a16:colId xmlns:a16="http://schemas.microsoft.com/office/drawing/2014/main" val="3719932165"/>
                    </a:ext>
                  </a:extLst>
                </a:gridCol>
                <a:gridCol w="8266438">
                  <a:extLst>
                    <a:ext uri="{9D8B030D-6E8A-4147-A177-3AD203B41FA5}">
                      <a16:colId xmlns:a16="http://schemas.microsoft.com/office/drawing/2014/main" val="2427713456"/>
                    </a:ext>
                  </a:extLst>
                </a:gridCol>
              </a:tblGrid>
              <a:tr h="187115">
                <a:tc>
                  <a:txBody>
                    <a:bodyPr/>
                    <a:lstStyle/>
                    <a:p>
                      <a:pPr algn="l"/>
                      <a:endParaRPr lang="en-US" sz="1200" b="1">
                        <a:effectLst/>
                      </a:endParaRPr>
                    </a:p>
                  </a:txBody>
                  <a:tcPr marL="68580" marR="68580" marT="0" marB="0">
                    <a:solidFill>
                      <a:schemeClr val="bg1"/>
                    </a:solidFill>
                  </a:tcPr>
                </a:tc>
                <a:tc>
                  <a:txBody>
                    <a:bodyPr/>
                    <a:lstStyle/>
                    <a:p>
                      <a:pPr algn="l"/>
                      <a:r>
                        <a:rPr lang="en-US" sz="1200" b="1">
                          <a:effectLst/>
                        </a:rPr>
                        <a:t>PROJECT_TITLE</a:t>
                      </a:r>
                    </a:p>
                  </a:txBody>
                  <a:tcPr marL="68580" marR="68580" marT="0" marB="0">
                    <a:solidFill>
                      <a:schemeClr val="bg1"/>
                    </a:solidFill>
                  </a:tcPr>
                </a:tc>
                <a:extLst>
                  <a:ext uri="{0D108BD9-81ED-4DB2-BD59-A6C34878D82A}">
                    <a16:rowId xmlns:a16="http://schemas.microsoft.com/office/drawing/2014/main" val="1121704277"/>
                  </a:ext>
                </a:extLst>
              </a:tr>
              <a:tr h="561346">
                <a:tc>
                  <a:txBody>
                    <a:bodyPr/>
                    <a:lstStyle/>
                    <a:p>
                      <a:pPr algn="l"/>
                      <a:r>
                        <a:rPr lang="en-US" sz="1200" b="1">
                          <a:effectLst/>
                        </a:rPr>
                        <a:t>1</a:t>
                      </a:r>
                    </a:p>
                  </a:txBody>
                  <a:tcPr marL="68580" marR="68580" marT="0" marB="0">
                    <a:solidFill>
                      <a:schemeClr val="bg1"/>
                    </a:solidFill>
                  </a:tcPr>
                </a:tc>
                <a:tc>
                  <a:txBody>
                    <a:bodyPr/>
                    <a:lstStyle/>
                    <a:p>
                      <a:pPr algn="l"/>
                      <a:r>
                        <a:rPr lang="en-US" sz="1200" b="1">
                          <a:effectLst/>
                        </a:rPr>
                        <a:t>THE PROPOSED WORK CONTRIBUTES IN A SIGNIFICANT WAY BY CREATING A FORMAL LINK BETWEEN WEDC AND THE ELMIRA CITY SCHOOL DISTRICT THROUGH A NASA STEM EXHIBIT AND ASSOCIATED STEM CURRICULA. THE TARGETED AUDIENCE OF THE PROPOSED WORK IS GRADES K THROUGH 12 LOW</a:t>
                      </a:r>
                    </a:p>
                  </a:txBody>
                  <a:tcPr marL="68580" marR="68580" marT="0" marB="0">
                    <a:solidFill>
                      <a:schemeClr val="bg1"/>
                    </a:solidFill>
                  </a:tcPr>
                </a:tc>
                <a:extLst>
                  <a:ext uri="{0D108BD9-81ED-4DB2-BD59-A6C34878D82A}">
                    <a16:rowId xmlns:a16="http://schemas.microsoft.com/office/drawing/2014/main" val="1802007996"/>
                  </a:ext>
                </a:extLst>
              </a:tr>
              <a:tr h="561346">
                <a:tc>
                  <a:txBody>
                    <a:bodyPr/>
                    <a:lstStyle/>
                    <a:p>
                      <a:pPr algn="l"/>
                      <a:r>
                        <a:rPr lang="en-US" sz="1200" b="1">
                          <a:effectLst/>
                        </a:rPr>
                        <a:t>2</a:t>
                      </a:r>
                    </a:p>
                  </a:txBody>
                  <a:tcPr marL="68580" marR="68580" marT="0" marB="0">
                    <a:solidFill>
                      <a:schemeClr val="bg1"/>
                    </a:solidFill>
                  </a:tcPr>
                </a:tc>
                <a:tc>
                  <a:txBody>
                    <a:bodyPr/>
                    <a:lstStyle/>
                    <a:p>
                      <a:pPr algn="l"/>
                      <a:r>
                        <a:rPr lang="en-US" sz="1200" b="1">
                          <a:effectLst/>
                        </a:rPr>
                        <a:t>PARTICULATE ORGANIC MATTER POM IN THE UPPER OCEAN IS SUBJECT TO ADVECTION BY NEAR SURFACE VELOCITIES RELATED TO THE DYNAMICS OF EDDIES, FRONTS AND MIXED LAYER INSTABILITIES. THIS ADVECTION INFLUENCES BOTH THE HORIZONTAL AND VERTICAL DISTRIBUTIONS OF POM.</a:t>
                      </a:r>
                    </a:p>
                  </a:txBody>
                  <a:tcPr marL="68580" marR="68580" marT="0" marB="0">
                    <a:solidFill>
                      <a:schemeClr val="bg1"/>
                    </a:solidFill>
                  </a:tcPr>
                </a:tc>
                <a:extLst>
                  <a:ext uri="{0D108BD9-81ED-4DB2-BD59-A6C34878D82A}">
                    <a16:rowId xmlns:a16="http://schemas.microsoft.com/office/drawing/2014/main" val="868624530"/>
                  </a:ext>
                </a:extLst>
              </a:tr>
              <a:tr h="561346">
                <a:tc>
                  <a:txBody>
                    <a:bodyPr/>
                    <a:lstStyle/>
                    <a:p>
                      <a:pPr algn="l"/>
                      <a:r>
                        <a:rPr lang="en-US" sz="1200" b="1">
                          <a:effectLst/>
                        </a:rPr>
                        <a:t>3</a:t>
                      </a:r>
                    </a:p>
                  </a:txBody>
                  <a:tcPr marL="68580" marR="68580" marT="0" marB="0">
                    <a:solidFill>
                      <a:schemeClr val="bg1"/>
                    </a:solidFill>
                  </a:tcPr>
                </a:tc>
                <a:tc>
                  <a:txBody>
                    <a:bodyPr/>
                    <a:lstStyle/>
                    <a:p>
                      <a:pPr algn="l"/>
                      <a:r>
                        <a:rPr lang="en-US" sz="1200" b="1">
                          <a:effectLst/>
                        </a:rPr>
                        <a:t>SCANNING TRANSMISSION ELECTRON MICROSCOPY OF LABORATORY SPACE WEATHERED PARTICLES THE GOAL OF THIS PROPOSAL IS TO CHARACTERIZE SPACE-WEATHERING EFFECTS AS A FUNCTION OF REGOLITH TEMPERATURE, ENERGY SOURCE AND VOLATILE CONTENT BY SCANNING TRANSMISSION ELE</a:t>
                      </a:r>
                    </a:p>
                  </a:txBody>
                  <a:tcPr marL="68580" marR="68580" marT="0" marB="0">
                    <a:solidFill>
                      <a:schemeClr val="bg1"/>
                    </a:solidFill>
                  </a:tcPr>
                </a:tc>
                <a:extLst>
                  <a:ext uri="{0D108BD9-81ED-4DB2-BD59-A6C34878D82A}">
                    <a16:rowId xmlns:a16="http://schemas.microsoft.com/office/drawing/2014/main" val="4175502973"/>
                  </a:ext>
                </a:extLst>
              </a:tr>
              <a:tr h="561346">
                <a:tc>
                  <a:txBody>
                    <a:bodyPr/>
                    <a:lstStyle/>
                    <a:p>
                      <a:pPr algn="l"/>
                      <a:r>
                        <a:rPr lang="en-US" sz="1200" b="1">
                          <a:effectLst/>
                        </a:rPr>
                        <a:t>4</a:t>
                      </a:r>
                    </a:p>
                  </a:txBody>
                  <a:tcPr marL="68580" marR="68580" marT="0" marB="0">
                    <a:solidFill>
                      <a:schemeClr val="bg1"/>
                    </a:solidFill>
                  </a:tcPr>
                </a:tc>
                <a:tc>
                  <a:txBody>
                    <a:bodyPr/>
                    <a:lstStyle/>
                    <a:p>
                      <a:pPr algn="l"/>
                      <a:r>
                        <a:rPr lang="en-US" sz="1200" b="1">
                          <a:effectLst/>
                        </a:rPr>
                        <a:t>SCIENCE GOALS AND OBJECTIVES: THE SCIENTIFIC OBJECTIVE OF THIS EFFORT IS TO DEVELOP A BETTER UNDERSTANDING OF ELECTROMAGNETIC SCATTERING FROM PLANETARY SURFACES USING THEORY AND COMPUTER SIMULATIONS. ONE GOAL IS TO UNDERSTAND HOW THE AMPLITUDE AND POLARI</a:t>
                      </a:r>
                    </a:p>
                  </a:txBody>
                  <a:tcPr marL="68580" marR="68580" marT="0" marB="0">
                    <a:solidFill>
                      <a:schemeClr val="bg1"/>
                    </a:solidFill>
                  </a:tcPr>
                </a:tc>
                <a:extLst>
                  <a:ext uri="{0D108BD9-81ED-4DB2-BD59-A6C34878D82A}">
                    <a16:rowId xmlns:a16="http://schemas.microsoft.com/office/drawing/2014/main" val="3561315713"/>
                  </a:ext>
                </a:extLst>
              </a:tr>
              <a:tr h="561346">
                <a:tc>
                  <a:txBody>
                    <a:bodyPr/>
                    <a:lstStyle/>
                    <a:p>
                      <a:pPr algn="l"/>
                      <a:r>
                        <a:rPr lang="en-US" sz="1200" b="1">
                          <a:effectLst/>
                        </a:rPr>
                        <a:t>5</a:t>
                      </a:r>
                    </a:p>
                  </a:txBody>
                  <a:tcPr marL="68580" marR="68580" marT="0" marB="0">
                    <a:solidFill>
                      <a:schemeClr val="bg1"/>
                    </a:solidFill>
                  </a:tcPr>
                </a:tc>
                <a:tc>
                  <a:txBody>
                    <a:bodyPr/>
                    <a:lstStyle/>
                    <a:p>
                      <a:pPr algn="l"/>
                      <a:r>
                        <a:rPr lang="en-US" sz="1200" b="1">
                          <a:effectLst/>
                        </a:rPr>
                        <a:t>UNDERSTANDING AND FORECASTING CHANGES IN HIGH MOUNTAIN ASIA SNOW HYDROLOGY VIA A NOVEL BAYESIAN REANALYSIS AND MODELINGAPPROACH SEASONAL SNOW OVER HIGH MOUNTAIN ASIA (HMA) CONSTITUTES ONE OF THE MOST IMPORTANT COMPONENTS OF THE REGIONAL HYDROLOGIC CYCLE,</a:t>
                      </a:r>
                    </a:p>
                  </a:txBody>
                  <a:tcPr marL="68580" marR="68580" marT="0" marB="0">
                    <a:solidFill>
                      <a:schemeClr val="bg1"/>
                    </a:solidFill>
                  </a:tcPr>
                </a:tc>
                <a:extLst>
                  <a:ext uri="{0D108BD9-81ED-4DB2-BD59-A6C34878D82A}">
                    <a16:rowId xmlns:a16="http://schemas.microsoft.com/office/drawing/2014/main" val="3954140514"/>
                  </a:ext>
                </a:extLst>
              </a:tr>
            </a:tbl>
          </a:graphicData>
        </a:graphic>
      </p:graphicFrame>
      <p:sp>
        <p:nvSpPr>
          <p:cNvPr id="5" name="TextBox 4">
            <a:extLst>
              <a:ext uri="{FF2B5EF4-FFF2-40B4-BE49-F238E27FC236}">
                <a16:creationId xmlns:a16="http://schemas.microsoft.com/office/drawing/2014/main" id="{2C6C609D-997F-4B18-A1CA-2A86B823FEC3}"/>
              </a:ext>
            </a:extLst>
          </p:cNvPr>
          <p:cNvSpPr txBox="1"/>
          <p:nvPr/>
        </p:nvSpPr>
        <p:spPr>
          <a:xfrm>
            <a:off x="1382734" y="1295274"/>
            <a:ext cx="8857881" cy="120032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ITC Franklin Gothic Std Book"/>
                <a:cs typeface="Calibri"/>
              </a:rPr>
              <a:t>Evaluated </a:t>
            </a:r>
            <a:r>
              <a:rPr lang="en-US" sz="2400">
                <a:solidFill>
                  <a:schemeClr val="accent2"/>
                </a:solidFill>
                <a:latin typeface="ITC Franklin Gothic Std Book"/>
                <a:cs typeface="Calibri"/>
              </a:rPr>
              <a:t>character lengths of project titles</a:t>
            </a:r>
            <a:r>
              <a:rPr lang="en-US" sz="2400">
                <a:solidFill>
                  <a:schemeClr val="accent6">
                    <a:lumMod val="75000"/>
                  </a:schemeClr>
                </a:solidFill>
                <a:latin typeface="ITC Franklin Gothic Std Book"/>
                <a:cs typeface="Calibri"/>
              </a:rPr>
              <a:t> </a:t>
            </a:r>
            <a:r>
              <a:rPr lang="en-US" sz="2400">
                <a:latin typeface="ITC Franklin Gothic Std Book"/>
                <a:cs typeface="Calibri"/>
              </a:rPr>
              <a:t>and noticed several entries that were much longer than expected</a:t>
            </a:r>
          </a:p>
          <a:p>
            <a:pPr marL="342900" indent="-342900">
              <a:buFont typeface="Arial"/>
              <a:buChar char="•"/>
            </a:pPr>
            <a:r>
              <a:rPr lang="en-US" sz="2400">
                <a:solidFill>
                  <a:schemeClr val="accent2"/>
                </a:solidFill>
                <a:latin typeface="ITC Franklin Gothic Std Book"/>
                <a:cs typeface="Calibri"/>
              </a:rPr>
              <a:t>Revealed to contain project abstracts, not titles!</a:t>
            </a:r>
          </a:p>
        </p:txBody>
      </p:sp>
    </p:spTree>
    <p:extLst>
      <p:ext uri="{BB962C8B-B14F-4D97-AF65-F5344CB8AC3E}">
        <p14:creationId xmlns:p14="http://schemas.microsoft.com/office/powerpoint/2010/main" val="3039057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ADA7-D25A-4C68-9CC0-F35E3B6B730B}"/>
              </a:ext>
            </a:extLst>
          </p:cNvPr>
          <p:cNvSpPr>
            <a:spLocks noGrp="1"/>
          </p:cNvSpPr>
          <p:nvPr>
            <p:ph type="title"/>
          </p:nvPr>
        </p:nvSpPr>
        <p:spPr>
          <a:xfrm>
            <a:off x="619341" y="574051"/>
            <a:ext cx="10972800" cy="674077"/>
          </a:xfrm>
        </p:spPr>
        <p:txBody>
          <a:bodyPr anchor="t"/>
          <a:lstStyle/>
          <a:p>
            <a:r>
              <a:rPr lang="en-US">
                <a:latin typeface="ITC Franklin Gothic Std Book"/>
              </a:rPr>
              <a:t>Data Profiling Example #2</a:t>
            </a:r>
            <a:endParaRPr lang="en-US"/>
          </a:p>
        </p:txBody>
      </p:sp>
      <p:graphicFrame>
        <p:nvGraphicFramePr>
          <p:cNvPr id="4" name="Table 3">
            <a:extLst>
              <a:ext uri="{FF2B5EF4-FFF2-40B4-BE49-F238E27FC236}">
                <a16:creationId xmlns:a16="http://schemas.microsoft.com/office/drawing/2014/main" id="{8B24FD1C-B9D9-4359-A49D-46D376487D92}"/>
              </a:ext>
            </a:extLst>
          </p:cNvPr>
          <p:cNvGraphicFramePr>
            <a:graphicFrameLocks noGrp="1"/>
          </p:cNvGraphicFramePr>
          <p:nvPr>
            <p:extLst>
              <p:ext uri="{D42A27DB-BD31-4B8C-83A1-F6EECF244321}">
                <p14:modId xmlns:p14="http://schemas.microsoft.com/office/powerpoint/2010/main" val="3367785773"/>
              </p:ext>
            </p:extLst>
          </p:nvPr>
        </p:nvGraphicFramePr>
        <p:xfrm>
          <a:off x="1223818" y="1483590"/>
          <a:ext cx="9698522" cy="4768271"/>
        </p:xfrm>
        <a:graphic>
          <a:graphicData uri="http://schemas.openxmlformats.org/drawingml/2006/table">
            <a:tbl>
              <a:tblPr>
                <a:tableStyleId>{8799B23B-EC83-4686-B30A-512413B5E67A}</a:tableStyleId>
              </a:tblPr>
              <a:tblGrid>
                <a:gridCol w="4914107">
                  <a:extLst>
                    <a:ext uri="{9D8B030D-6E8A-4147-A177-3AD203B41FA5}">
                      <a16:colId xmlns:a16="http://schemas.microsoft.com/office/drawing/2014/main" val="1916775575"/>
                    </a:ext>
                  </a:extLst>
                </a:gridCol>
                <a:gridCol w="4784415">
                  <a:extLst>
                    <a:ext uri="{9D8B030D-6E8A-4147-A177-3AD203B41FA5}">
                      <a16:colId xmlns:a16="http://schemas.microsoft.com/office/drawing/2014/main" val="17106324"/>
                    </a:ext>
                  </a:extLst>
                </a:gridCol>
              </a:tblGrid>
              <a:tr h="909412">
                <a:tc>
                  <a:txBody>
                    <a:bodyPr/>
                    <a:lstStyle/>
                    <a:p>
                      <a:pPr algn="ctr"/>
                      <a:r>
                        <a:rPr lang="en-US" sz="2000" u="none"/>
                        <a:t>Example Project from Sub-Agency</a:t>
                      </a:r>
                      <a:endParaRPr lang="en-US"/>
                    </a:p>
                  </a:txBody>
                  <a:tcPr marL="40667" marR="40667" marT="20333" marB="20333" anchor="ctr"/>
                </a:tc>
                <a:tc>
                  <a:txBody>
                    <a:bodyPr/>
                    <a:lstStyle/>
                    <a:p>
                      <a:pPr lvl="0" algn="ctr">
                        <a:lnSpc>
                          <a:spcPct val="100000"/>
                        </a:lnSpc>
                        <a:spcBef>
                          <a:spcPts val="0"/>
                        </a:spcBef>
                        <a:spcAft>
                          <a:spcPts val="0"/>
                        </a:spcAft>
                        <a:buNone/>
                      </a:pPr>
                      <a:r>
                        <a:rPr lang="en-US" sz="2000" u="none" strike="noStrike" noProof="0"/>
                        <a:t>Award Code (Notation in USA Spending)</a:t>
                      </a:r>
                      <a:endParaRPr lang="en-US" sz="2000" u="none"/>
                    </a:p>
                  </a:txBody>
                  <a:tcPr marL="40667" marR="40667" marT="20333" marB="20333" anchor="ctr"/>
                </a:tc>
                <a:extLst>
                  <a:ext uri="{0D108BD9-81ED-4DB2-BD59-A6C34878D82A}">
                    <a16:rowId xmlns:a16="http://schemas.microsoft.com/office/drawing/2014/main" val="483170218"/>
                  </a:ext>
                </a:extLst>
              </a:tr>
              <a:tr h="1192068">
                <a:tc>
                  <a:txBody>
                    <a:bodyPr/>
                    <a:lstStyle/>
                    <a:p>
                      <a:pPr lvl="0" algn="ctr">
                        <a:buNone/>
                      </a:pPr>
                      <a:r>
                        <a:rPr lang="en-US" sz="2400" u="none"/>
                        <a:t>DOD – CDMRP</a:t>
                      </a:r>
                      <a:endParaRPr lang="en-US"/>
                    </a:p>
                    <a:p>
                      <a:pPr lvl="0" algn="ctr">
                        <a:buNone/>
                      </a:pPr>
                      <a:r>
                        <a:rPr lang="en-US" sz="2000" b="0" i="1" u="none" strike="noStrike" noProof="0">
                          <a:latin typeface="Calibri"/>
                        </a:rPr>
                        <a:t>The Role of Desert-Dust Metals in the Pathobiology of Gulf War Illness</a:t>
                      </a:r>
                      <a:endParaRPr lang="en-US" sz="2000" i="1" u="none"/>
                    </a:p>
                  </a:txBody>
                  <a:tcPr marL="40667" marR="40667" marT="20333" marB="20333"/>
                </a:tc>
                <a:tc>
                  <a:txBody>
                    <a:bodyPr/>
                    <a:lstStyle/>
                    <a:p>
                      <a:pPr lvl="0" algn="ctr">
                        <a:lnSpc>
                          <a:spcPct val="100000"/>
                        </a:lnSpc>
                        <a:spcBef>
                          <a:spcPts val="0"/>
                        </a:spcBef>
                        <a:spcAft>
                          <a:spcPts val="0"/>
                        </a:spcAft>
                        <a:buNone/>
                      </a:pPr>
                      <a:r>
                        <a:rPr lang="en-US" sz="2400" u="none" strike="noStrike" noProof="0"/>
                        <a:t>W81XWH1620050</a:t>
                      </a:r>
                    </a:p>
                  </a:txBody>
                  <a:tcPr marL="40667" marR="40667" marT="20333" marB="20333"/>
                </a:tc>
                <a:extLst>
                  <a:ext uri="{0D108BD9-81ED-4DB2-BD59-A6C34878D82A}">
                    <a16:rowId xmlns:a16="http://schemas.microsoft.com/office/drawing/2014/main" val="1065967288"/>
                  </a:ext>
                </a:extLst>
              </a:tr>
              <a:tr h="1228932">
                <a:tc>
                  <a:txBody>
                    <a:bodyPr/>
                    <a:lstStyle/>
                    <a:p>
                      <a:pPr lvl="0" algn="ctr">
                        <a:lnSpc>
                          <a:spcPct val="100000"/>
                        </a:lnSpc>
                        <a:spcBef>
                          <a:spcPts val="0"/>
                        </a:spcBef>
                        <a:spcAft>
                          <a:spcPts val="0"/>
                        </a:spcAft>
                        <a:buNone/>
                      </a:pPr>
                      <a:r>
                        <a:rPr lang="en-US" sz="2400" u="none" strike="noStrike" noProof="0"/>
                        <a:t>HHS – NIH</a:t>
                      </a:r>
                      <a:endParaRPr lang="en-US"/>
                    </a:p>
                    <a:p>
                      <a:pPr lvl="0" algn="ctr">
                        <a:lnSpc>
                          <a:spcPct val="100000"/>
                        </a:lnSpc>
                        <a:spcBef>
                          <a:spcPts val="0"/>
                        </a:spcBef>
                        <a:spcAft>
                          <a:spcPts val="0"/>
                        </a:spcAft>
                        <a:buNone/>
                      </a:pPr>
                      <a:r>
                        <a:rPr lang="en-US" sz="2000" b="0" i="1" u="none" strike="noStrike" noProof="0">
                          <a:latin typeface="Calibri"/>
                        </a:rPr>
                        <a:t>VACCINE AND CELL THERAPY CORE LABORATORY</a:t>
                      </a:r>
                      <a:endParaRPr lang="en-US" sz="2000" i="1"/>
                    </a:p>
                  </a:txBody>
                  <a:tcPr marL="40667" marR="40667" marT="20333" marB="20333"/>
                </a:tc>
                <a:tc>
                  <a:txBody>
                    <a:bodyPr/>
                    <a:lstStyle/>
                    <a:p>
                      <a:pPr lvl="0" algn="ctr">
                        <a:lnSpc>
                          <a:spcPct val="100000"/>
                        </a:lnSpc>
                        <a:spcBef>
                          <a:spcPts val="0"/>
                        </a:spcBef>
                        <a:spcAft>
                          <a:spcPts val="0"/>
                        </a:spcAft>
                        <a:buNone/>
                      </a:pPr>
                      <a:r>
                        <a:rPr lang="en-US" sz="2400" u="none" strike="noStrike" noProof="0"/>
                        <a:t>P30CA016087</a:t>
                      </a:r>
                    </a:p>
                  </a:txBody>
                  <a:tcPr marL="40667" marR="40667" marT="20333" marB="20333"/>
                </a:tc>
                <a:extLst>
                  <a:ext uri="{0D108BD9-81ED-4DB2-BD59-A6C34878D82A}">
                    <a16:rowId xmlns:a16="http://schemas.microsoft.com/office/drawing/2014/main" val="3784515817"/>
                  </a:ext>
                </a:extLst>
              </a:tr>
              <a:tr h="1437859">
                <a:tc>
                  <a:txBody>
                    <a:bodyPr/>
                    <a:lstStyle/>
                    <a:p>
                      <a:pPr algn="ctr"/>
                      <a:r>
                        <a:rPr lang="en-US" sz="2400" b="0" u="none"/>
                        <a:t>USDA – ARS</a:t>
                      </a:r>
                      <a:endParaRPr lang="en-US" b="0" u="none"/>
                    </a:p>
                    <a:p>
                      <a:pPr lvl="0" algn="ctr">
                        <a:buNone/>
                      </a:pPr>
                      <a:r>
                        <a:rPr lang="en-US" sz="2000" b="0" i="1" u="none" strike="noStrike" noProof="0">
                          <a:latin typeface="Calibri"/>
                        </a:rPr>
                        <a:t>Crop and Water Sustainability in Upper Mississippi River Basin Agroecosystems</a:t>
                      </a:r>
                      <a:endParaRPr lang="en-US" sz="2000" i="1"/>
                    </a:p>
                  </a:txBody>
                  <a:tcPr marL="40667" marR="40667" marT="20333" marB="20333"/>
                </a:tc>
                <a:tc>
                  <a:txBody>
                    <a:bodyPr/>
                    <a:lstStyle/>
                    <a:p>
                      <a:pPr lvl="0" algn="ctr">
                        <a:lnSpc>
                          <a:spcPct val="100000"/>
                        </a:lnSpc>
                        <a:spcBef>
                          <a:spcPts val="0"/>
                        </a:spcBef>
                        <a:spcAft>
                          <a:spcPts val="0"/>
                        </a:spcAft>
                        <a:buNone/>
                      </a:pPr>
                      <a:r>
                        <a:rPr lang="en-US" sz="2400" u="none" strike="noStrike" noProof="0"/>
                        <a:t>58-5030-5-080-1</a:t>
                      </a:r>
                      <a:endParaRPr lang="en-US" sz="2400"/>
                    </a:p>
                  </a:txBody>
                  <a:tcPr marL="40667" marR="40667" marT="20333" marB="20333"/>
                </a:tc>
                <a:extLst>
                  <a:ext uri="{0D108BD9-81ED-4DB2-BD59-A6C34878D82A}">
                    <a16:rowId xmlns:a16="http://schemas.microsoft.com/office/drawing/2014/main" val="3742487462"/>
                  </a:ext>
                </a:extLst>
              </a:tr>
            </a:tbl>
          </a:graphicData>
        </a:graphic>
      </p:graphicFrame>
      <p:sp>
        <p:nvSpPr>
          <p:cNvPr id="7" name="Left Brace 6">
            <a:extLst>
              <a:ext uri="{FF2B5EF4-FFF2-40B4-BE49-F238E27FC236}">
                <a16:creationId xmlns:a16="http://schemas.microsoft.com/office/drawing/2014/main" id="{A24E35BC-5313-4730-B947-FF22F9B74FDB}"/>
              </a:ext>
            </a:extLst>
          </p:cNvPr>
          <p:cNvSpPr/>
          <p:nvPr/>
        </p:nvSpPr>
        <p:spPr>
          <a:xfrm rot="16200000">
            <a:off x="7868433" y="2264642"/>
            <a:ext cx="184730" cy="1177634"/>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9E123D6-E5CD-47D1-964D-EE22CB7F5080}"/>
              </a:ext>
            </a:extLst>
          </p:cNvPr>
          <p:cNvSpPr txBox="1"/>
          <p:nvPr/>
        </p:nvSpPr>
        <p:spPr>
          <a:xfrm>
            <a:off x="6275364" y="2990076"/>
            <a:ext cx="4307304"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DoD Activity Address Code</a:t>
            </a:r>
          </a:p>
        </p:txBody>
      </p:sp>
      <p:sp>
        <p:nvSpPr>
          <p:cNvPr id="11" name="Left Brace 10">
            <a:extLst>
              <a:ext uri="{FF2B5EF4-FFF2-40B4-BE49-F238E27FC236}">
                <a16:creationId xmlns:a16="http://schemas.microsoft.com/office/drawing/2014/main" id="{4683A30E-2F76-42D3-81E7-0DFC3BB5BF22}"/>
              </a:ext>
            </a:extLst>
          </p:cNvPr>
          <p:cNvSpPr/>
          <p:nvPr/>
        </p:nvSpPr>
        <p:spPr>
          <a:xfrm rot="16200000">
            <a:off x="8065617" y="4922828"/>
            <a:ext cx="205996" cy="635607"/>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642F9134-7A2E-4D35-A527-BE69D4D1ABF2}"/>
              </a:ext>
            </a:extLst>
          </p:cNvPr>
          <p:cNvSpPr/>
          <p:nvPr/>
        </p:nvSpPr>
        <p:spPr>
          <a:xfrm rot="16200000">
            <a:off x="8214795" y="3840898"/>
            <a:ext cx="138548" cy="34636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BF7D370-A003-4C87-BAA3-C0C71FC64AAF}"/>
              </a:ext>
            </a:extLst>
          </p:cNvPr>
          <p:cNvSpPr txBox="1"/>
          <p:nvPr/>
        </p:nvSpPr>
        <p:spPr>
          <a:xfrm>
            <a:off x="6272933" y="4147049"/>
            <a:ext cx="4308519"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National Cancer Institute Funding</a:t>
            </a:r>
            <a:endParaRPr lang="en-US"/>
          </a:p>
        </p:txBody>
      </p:sp>
      <p:sp>
        <p:nvSpPr>
          <p:cNvPr id="3" name="TextBox 2">
            <a:extLst>
              <a:ext uri="{FF2B5EF4-FFF2-40B4-BE49-F238E27FC236}">
                <a16:creationId xmlns:a16="http://schemas.microsoft.com/office/drawing/2014/main" id="{925E5171-006D-4188-AFFF-B3335D51F0F0}"/>
              </a:ext>
            </a:extLst>
          </p:cNvPr>
          <p:cNvSpPr txBox="1"/>
          <p:nvPr/>
        </p:nvSpPr>
        <p:spPr>
          <a:xfrm>
            <a:off x="6272933" y="5397605"/>
            <a:ext cx="431338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Project conducted through NLAE in Ames, IA</a:t>
            </a:r>
            <a:endParaRPr lang="en-US"/>
          </a:p>
        </p:txBody>
      </p:sp>
    </p:spTree>
    <p:extLst>
      <p:ext uri="{BB962C8B-B14F-4D97-AF65-F5344CB8AC3E}">
        <p14:creationId xmlns:p14="http://schemas.microsoft.com/office/powerpoint/2010/main" val="2783402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C056-E2FD-4B72-B97E-61DA35EB9CA3}"/>
              </a:ext>
            </a:extLst>
          </p:cNvPr>
          <p:cNvSpPr>
            <a:spLocks noGrp="1"/>
          </p:cNvSpPr>
          <p:nvPr>
            <p:ph type="title"/>
          </p:nvPr>
        </p:nvSpPr>
        <p:spPr>
          <a:xfrm>
            <a:off x="734569" y="2902741"/>
            <a:ext cx="10972800" cy="1143000"/>
          </a:xfrm>
        </p:spPr>
        <p:txBody>
          <a:bodyPr anchor="t"/>
          <a:lstStyle/>
          <a:p>
            <a:r>
              <a:rPr lang="en-US">
                <a:latin typeface="ITC Franklin Gothic Std Book"/>
              </a:rPr>
              <a:t>Pilot Benchmarking of S&amp;E and R&amp;D</a:t>
            </a:r>
            <a:endParaRPr lang="en-US"/>
          </a:p>
        </p:txBody>
      </p:sp>
    </p:spTree>
    <p:extLst>
      <p:ext uri="{BB962C8B-B14F-4D97-AF65-F5344CB8AC3E}">
        <p14:creationId xmlns:p14="http://schemas.microsoft.com/office/powerpoint/2010/main" val="2447004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91B1-C980-4EFF-A193-621BA8C6702C}"/>
              </a:ext>
            </a:extLst>
          </p:cNvPr>
          <p:cNvSpPr>
            <a:spLocks noGrp="1"/>
          </p:cNvSpPr>
          <p:nvPr>
            <p:ph type="title"/>
          </p:nvPr>
        </p:nvSpPr>
        <p:spPr/>
        <p:txBody>
          <a:bodyPr anchor="t"/>
          <a:lstStyle/>
          <a:p>
            <a:r>
              <a:rPr lang="en-US" dirty="0">
                <a:latin typeface="ITC Franklin Gothic Std Book"/>
              </a:rPr>
              <a:t>Original Feasibility Approach</a:t>
            </a:r>
            <a:endParaRPr lang="en-US" dirty="0"/>
          </a:p>
        </p:txBody>
      </p:sp>
      <p:pic>
        <p:nvPicPr>
          <p:cNvPr id="4" name="Picture 4">
            <a:extLst>
              <a:ext uri="{FF2B5EF4-FFF2-40B4-BE49-F238E27FC236}">
                <a16:creationId xmlns:a16="http://schemas.microsoft.com/office/drawing/2014/main" id="{3939838E-75E6-40FF-AAA1-7D2FBE78B2FD}"/>
              </a:ext>
            </a:extLst>
          </p:cNvPr>
          <p:cNvPicPr>
            <a:picLocks noGrp="1" noChangeAspect="1"/>
          </p:cNvPicPr>
          <p:nvPr>
            <p:ph idx="1"/>
          </p:nvPr>
        </p:nvPicPr>
        <p:blipFill>
          <a:blip r:embed="rId3"/>
          <a:stretch>
            <a:fillRect/>
          </a:stretch>
        </p:blipFill>
        <p:spPr>
          <a:xfrm>
            <a:off x="509951" y="1856115"/>
            <a:ext cx="11220389" cy="4440120"/>
          </a:xfrm>
          <a:prstGeom prst="rect">
            <a:avLst/>
          </a:prstGeom>
        </p:spPr>
      </p:pic>
      <p:sp>
        <p:nvSpPr>
          <p:cNvPr id="5" name="Rectangle 4">
            <a:extLst>
              <a:ext uri="{FF2B5EF4-FFF2-40B4-BE49-F238E27FC236}">
                <a16:creationId xmlns:a16="http://schemas.microsoft.com/office/drawing/2014/main" id="{D2DD23A3-A795-424C-8263-95A51A115242}"/>
              </a:ext>
            </a:extLst>
          </p:cNvPr>
          <p:cNvSpPr/>
          <p:nvPr/>
        </p:nvSpPr>
        <p:spPr>
          <a:xfrm>
            <a:off x="621174" y="1752600"/>
            <a:ext cx="2240280" cy="4597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7B6249-E17D-1949-A6D4-A88F67EB6537}"/>
              </a:ext>
            </a:extLst>
          </p:cNvPr>
          <p:cNvSpPr/>
          <p:nvPr/>
        </p:nvSpPr>
        <p:spPr>
          <a:xfrm>
            <a:off x="2935026" y="1765298"/>
            <a:ext cx="5760720" cy="45974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4AC96A-8F65-FB4D-89A8-D8AAA6D957FC}"/>
              </a:ext>
            </a:extLst>
          </p:cNvPr>
          <p:cNvSpPr txBox="1"/>
          <p:nvPr/>
        </p:nvSpPr>
        <p:spPr>
          <a:xfrm>
            <a:off x="729352" y="1185335"/>
            <a:ext cx="2192867"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C00000"/>
                </a:solidFill>
                <a:latin typeface="ITC Franklin Gothic Std Book"/>
                <a:cs typeface="Calibri"/>
              </a:rPr>
              <a:t>Separate</a:t>
            </a:r>
          </a:p>
        </p:txBody>
      </p:sp>
      <p:sp>
        <p:nvSpPr>
          <p:cNvPr id="8" name="TextBox 7">
            <a:extLst>
              <a:ext uri="{FF2B5EF4-FFF2-40B4-BE49-F238E27FC236}">
                <a16:creationId xmlns:a16="http://schemas.microsoft.com/office/drawing/2014/main" id="{DEB720AB-9E3F-934E-B94A-92EEC005F87B}"/>
              </a:ext>
            </a:extLst>
          </p:cNvPr>
          <p:cNvSpPr txBox="1"/>
          <p:nvPr/>
        </p:nvSpPr>
        <p:spPr>
          <a:xfrm>
            <a:off x="5028074" y="1193799"/>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70C0"/>
                </a:solidFill>
                <a:latin typeface="ITC Franklin Gothic Std Book"/>
                <a:cs typeface="Calibri"/>
              </a:rPr>
              <a:t>Screen</a:t>
            </a:r>
            <a:endParaRPr lang="en-US" dirty="0">
              <a:solidFill>
                <a:srgbClr val="0070C0"/>
              </a:solidFill>
              <a:cs typeface="Calibri" panose="020F0502020204030204"/>
            </a:endParaRPr>
          </a:p>
        </p:txBody>
      </p:sp>
      <p:sp>
        <p:nvSpPr>
          <p:cNvPr id="9" name="Rectangle 8">
            <a:extLst>
              <a:ext uri="{FF2B5EF4-FFF2-40B4-BE49-F238E27FC236}">
                <a16:creationId xmlns:a16="http://schemas.microsoft.com/office/drawing/2014/main" id="{9A924296-1A6E-A643-AA34-56DCC93B7D10}"/>
              </a:ext>
            </a:extLst>
          </p:cNvPr>
          <p:cNvSpPr/>
          <p:nvPr/>
        </p:nvSpPr>
        <p:spPr>
          <a:xfrm>
            <a:off x="8766715" y="1752600"/>
            <a:ext cx="2915334" cy="459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7593F5-F739-AF47-8BB4-106E143860F9}"/>
              </a:ext>
            </a:extLst>
          </p:cNvPr>
          <p:cNvSpPr txBox="1"/>
          <p:nvPr/>
        </p:nvSpPr>
        <p:spPr>
          <a:xfrm>
            <a:off x="9397756" y="1193798"/>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B050"/>
                </a:solidFill>
                <a:latin typeface="ITC Franklin Gothic Std Book"/>
                <a:cs typeface="Calibri"/>
              </a:rPr>
              <a:t>Total</a:t>
            </a:r>
            <a:endParaRPr lang="en-US" dirty="0">
              <a:solidFill>
                <a:srgbClr val="00B050"/>
              </a:solidFill>
            </a:endParaRPr>
          </a:p>
        </p:txBody>
      </p:sp>
    </p:spTree>
    <p:extLst>
      <p:ext uri="{BB962C8B-B14F-4D97-AF65-F5344CB8AC3E}">
        <p14:creationId xmlns:p14="http://schemas.microsoft.com/office/powerpoint/2010/main" val="126897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07A10-B8AE-C249-9821-A829050AA50E}"/>
              </a:ext>
            </a:extLst>
          </p:cNvPr>
          <p:cNvSpPr>
            <a:spLocks noGrp="1"/>
          </p:cNvSpPr>
          <p:nvPr>
            <p:ph type="title"/>
          </p:nvPr>
        </p:nvSpPr>
        <p:spPr/>
        <p:txBody>
          <a:bodyPr/>
          <a:lstStyle/>
          <a:p>
            <a:r>
              <a:rPr lang="en-US">
                <a:solidFill>
                  <a:srgbClr val="E47100"/>
                </a:solidFill>
                <a:latin typeface="ITC Franklin Gothic Std Book"/>
              </a:rPr>
              <a:t>The NCSES UVA Team</a:t>
            </a:r>
            <a:br>
              <a:rPr lang="en-US" cap="all">
                <a:solidFill>
                  <a:srgbClr val="E47100"/>
                </a:solidFill>
                <a:latin typeface="ITC Franklin Gothic Std Heavy" panose="020B0504030503020204" pitchFamily="34" charset="0"/>
              </a:rPr>
            </a:br>
            <a:endParaRPr lang="en-US">
              <a:solidFill>
                <a:srgbClr val="E47100"/>
              </a:solidFill>
            </a:endParaRPr>
          </a:p>
        </p:txBody>
      </p:sp>
      <p:sp>
        <p:nvSpPr>
          <p:cNvPr id="3" name="Text Placeholder 2"/>
          <p:cNvSpPr>
            <a:spLocks noGrp="1"/>
          </p:cNvSpPr>
          <p:nvPr>
            <p:ph idx="1"/>
          </p:nvPr>
        </p:nvSpPr>
        <p:spPr>
          <a:xfrm>
            <a:off x="1980831" y="1374564"/>
            <a:ext cx="3386522" cy="4422449"/>
          </a:xfrm>
          <a:prstGeom prst="rect">
            <a:avLst/>
          </a:prstGeom>
        </p:spPr>
        <p:txBody>
          <a:bodyPr anchor="t"/>
          <a:lstStyle/>
          <a:p>
            <a:pPr marL="0" indent="0" algn="l">
              <a:lnSpc>
                <a:spcPct val="100000"/>
              </a:lnSpc>
              <a:buNone/>
            </a:pPr>
            <a:r>
              <a:rPr lang="en-US" sz="3200">
                <a:solidFill>
                  <a:srgbClr val="0D3068"/>
                </a:solidFill>
                <a:latin typeface="ITC Franklin Gothic Std Book"/>
              </a:rPr>
              <a:t>NCSES</a:t>
            </a:r>
            <a:endParaRPr lang="en-US">
              <a:latin typeface="ITC Franklin Gothic Std Book"/>
            </a:endParaRPr>
          </a:p>
          <a:p>
            <a:pPr marL="457200" indent="-457200">
              <a:lnSpc>
                <a:spcPct val="100000"/>
              </a:lnSpc>
              <a:buFont typeface="Arial" panose="020B0604020202020204" pitchFamily="34" charset="0"/>
              <a:buChar char="•"/>
            </a:pPr>
            <a:r>
              <a:rPr lang="en-US" sz="2800">
                <a:solidFill>
                  <a:srgbClr val="0D3068"/>
                </a:solidFill>
                <a:latin typeface="ITC Franklin Gothic Std Book"/>
              </a:rPr>
              <a:t>John Jankowski</a:t>
            </a:r>
            <a:endParaRPr lang="en-US"/>
          </a:p>
          <a:p>
            <a:pPr marL="457200" indent="-457200">
              <a:lnSpc>
                <a:spcPct val="100000"/>
              </a:lnSpc>
              <a:buFont typeface="Arial" panose="020B0604020202020204" pitchFamily="34" charset="0"/>
              <a:buChar char="•"/>
            </a:pPr>
            <a:r>
              <a:rPr lang="en-US" sz="2800">
                <a:solidFill>
                  <a:srgbClr val="0D3068"/>
                </a:solidFill>
                <a:latin typeface="ITC Franklin Gothic Std Book"/>
              </a:rPr>
              <a:t>Chris </a:t>
            </a:r>
            <a:r>
              <a:rPr lang="en-US" sz="2800" err="1">
                <a:solidFill>
                  <a:srgbClr val="0D3068"/>
                </a:solidFill>
                <a:latin typeface="ITC Franklin Gothic Std Book"/>
              </a:rPr>
              <a:t>Pece</a:t>
            </a:r>
            <a:endParaRPr lang="en-US" sz="2800" err="1">
              <a:solidFill>
                <a:srgbClr val="0D3068"/>
              </a:solidFill>
            </a:endParaRPr>
          </a:p>
          <a:p>
            <a:pPr marL="457200" indent="-457200">
              <a:lnSpc>
                <a:spcPct val="100000"/>
              </a:lnSpc>
              <a:buFont typeface="Arial" panose="020B0604020202020204" pitchFamily="34" charset="0"/>
              <a:buChar char="•"/>
            </a:pPr>
            <a:r>
              <a:rPr lang="en-US" sz="2800">
                <a:solidFill>
                  <a:srgbClr val="0D3068"/>
                </a:solidFill>
                <a:latin typeface="ITC Franklin Gothic Std Book"/>
              </a:rPr>
              <a:t>Audrey </a:t>
            </a:r>
            <a:r>
              <a:rPr lang="en-US" sz="2800" err="1">
                <a:solidFill>
                  <a:srgbClr val="0D3068"/>
                </a:solidFill>
                <a:latin typeface="ITC Franklin Gothic Std Book"/>
              </a:rPr>
              <a:t>Kindlon</a:t>
            </a:r>
            <a:endParaRPr lang="en-US" sz="2800" err="1">
              <a:solidFill>
                <a:srgbClr val="0D3068"/>
              </a:solidFill>
            </a:endParaRPr>
          </a:p>
          <a:p>
            <a:pPr marL="457200" indent="-457200">
              <a:lnSpc>
                <a:spcPct val="100000"/>
              </a:lnSpc>
              <a:buFont typeface="Arial" panose="020B0604020202020204" pitchFamily="34" charset="0"/>
            </a:pPr>
            <a:r>
              <a:rPr lang="en-US" sz="2800">
                <a:solidFill>
                  <a:srgbClr val="0D3068"/>
                </a:solidFill>
                <a:latin typeface="ITC Franklin Gothic Std Book"/>
              </a:rPr>
              <a:t>Gary Anderson</a:t>
            </a:r>
            <a:endParaRPr lang="en-US" sz="2800">
              <a:solidFill>
                <a:srgbClr val="0D3068"/>
              </a:solidFill>
            </a:endParaRPr>
          </a:p>
          <a:p>
            <a:pPr marL="457200" indent="-457200" algn="l">
              <a:lnSpc>
                <a:spcPct val="100000"/>
              </a:lnSpc>
              <a:buFont typeface="Arial" panose="020B0604020202020204" pitchFamily="34" charset="0"/>
              <a:buChar char="•"/>
            </a:pPr>
            <a:endParaRPr lang="en-US" sz="3200">
              <a:solidFill>
                <a:srgbClr val="0D3068"/>
              </a:solidFill>
            </a:endParaRPr>
          </a:p>
          <a:p>
            <a:pPr marL="457200" indent="-457200" algn="l">
              <a:lnSpc>
                <a:spcPct val="100000"/>
              </a:lnSpc>
              <a:buFont typeface="Arial" panose="020B0604020202020204" pitchFamily="34" charset="0"/>
            </a:pPr>
            <a:endParaRPr lang="en-US">
              <a:solidFill>
                <a:srgbClr val="0D3068"/>
              </a:solidFill>
            </a:endParaRPr>
          </a:p>
          <a:p>
            <a:pPr>
              <a:lnSpc>
                <a:spcPct val="100000"/>
              </a:lnSpc>
            </a:pPr>
            <a:endParaRPr lang="en-US">
              <a:solidFill>
                <a:srgbClr val="0D3068"/>
              </a:solidFill>
            </a:endParaRPr>
          </a:p>
          <a:p>
            <a:pPr marL="457200" indent="-457200">
              <a:lnSpc>
                <a:spcPct val="100000"/>
              </a:lnSpc>
              <a:buFont typeface="Arial" panose="020B0604020202020204" pitchFamily="34" charset="0"/>
            </a:pPr>
            <a:endParaRPr lang="en-US">
              <a:solidFill>
                <a:srgbClr val="0D3068"/>
              </a:solidFill>
            </a:endParaRPr>
          </a:p>
          <a:p>
            <a:pPr>
              <a:lnSpc>
                <a:spcPct val="100000"/>
              </a:lnSpc>
            </a:pPr>
            <a:endParaRPr lang="en-US" sz="2000">
              <a:solidFill>
                <a:srgbClr val="0D3068"/>
              </a:solidFill>
            </a:endParaRPr>
          </a:p>
        </p:txBody>
      </p:sp>
      <p:sp>
        <p:nvSpPr>
          <p:cNvPr id="5" name="Text Placeholder 2">
            <a:extLst>
              <a:ext uri="{FF2B5EF4-FFF2-40B4-BE49-F238E27FC236}">
                <a16:creationId xmlns:a16="http://schemas.microsoft.com/office/drawing/2014/main" id="{609A9FBB-500B-6A49-993F-73D2CDD0DAB8}"/>
              </a:ext>
            </a:extLst>
          </p:cNvPr>
          <p:cNvSpPr txBox="1">
            <a:spLocks/>
          </p:cNvSpPr>
          <p:nvPr/>
        </p:nvSpPr>
        <p:spPr>
          <a:xfrm>
            <a:off x="6226314" y="1373346"/>
            <a:ext cx="4868554" cy="4972725"/>
          </a:xfrm>
          <a:prstGeom prst="rect">
            <a:avLst/>
          </a:prstGeom>
        </p:spPr>
        <p:txBody>
          <a:bodyPr anchor="t"/>
          <a:lstStyle>
            <a:lvl1pPr marL="0" indent="0" algn="ctr" defTabSz="914400" rtl="0" eaLnBrk="1" latinLnBrk="0" hangingPunct="1">
              <a:lnSpc>
                <a:spcPct val="90000"/>
              </a:lnSpc>
              <a:spcBef>
                <a:spcPts val="10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1pPr>
            <a:lvl2pPr marL="4572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2pPr>
            <a:lvl3pPr marL="9144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3pPr>
            <a:lvl4pPr marL="13716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4pPr>
            <a:lvl5pPr marL="18288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lnSpc>
                <a:spcPct val="100000"/>
              </a:lnSpc>
            </a:pPr>
            <a:r>
              <a:rPr lang="en-US" sz="3200" b="0" cap="none">
                <a:solidFill>
                  <a:srgbClr val="0D3068"/>
                </a:solidFill>
                <a:latin typeface="ITC Franklin Gothic Std Book"/>
              </a:rPr>
              <a:t>UVA</a:t>
            </a: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Stephanie Shipp</a:t>
            </a: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Sam Cohen</a:t>
            </a: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Joel Thurston</a:t>
            </a:r>
            <a:endParaRPr lang="en-US"/>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Alyssa </a:t>
            </a:r>
            <a:r>
              <a:rPr lang="en-US" sz="2800" b="0" cap="none" err="1">
                <a:solidFill>
                  <a:srgbClr val="0D3068"/>
                </a:solidFill>
                <a:latin typeface="ITC Franklin Gothic Std Book"/>
              </a:rPr>
              <a:t>Fowers</a:t>
            </a: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Sean </a:t>
            </a:r>
            <a:r>
              <a:rPr lang="en-US" sz="2800" b="0" cap="none" err="1">
                <a:solidFill>
                  <a:srgbClr val="0D3068"/>
                </a:solidFill>
                <a:latin typeface="ITC Franklin Gothic Std Book"/>
              </a:rPr>
              <a:t>Pietrowicz</a:t>
            </a:r>
            <a:endParaRPr lang="en-US" sz="2800" b="0" cap="none">
              <a:solidFill>
                <a:srgbClr val="0D3068"/>
              </a:solidFill>
              <a:latin typeface="ITC Franklin Gothic Std Book"/>
            </a:endParaRPr>
          </a:p>
          <a:p>
            <a:pPr marL="457200" indent="-457200" algn="l">
              <a:lnSpc>
                <a:spcPct val="100000"/>
              </a:lnSpc>
              <a:buFont typeface="Arial" panose="020B0604020202020204" pitchFamily="34" charset="0"/>
              <a:buChar char="•"/>
            </a:pP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endParaRPr lang="en-US" sz="32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endParaRPr lang="en-US" sz="3200" b="0" cap="none">
              <a:solidFill>
                <a:srgbClr val="0D3068"/>
              </a:solidFill>
              <a:latin typeface="ITC Franklin Gothic Std Book" panose="020B0504030503020204" pitchFamily="34" charset="0"/>
            </a:endParaRPr>
          </a:p>
          <a:p>
            <a:pPr algn="l">
              <a:lnSpc>
                <a:spcPct val="100000"/>
              </a:lnSpc>
            </a:pPr>
            <a:endParaRPr lang="en-US" sz="32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endParaRPr lang="en-US" sz="3200" b="0" cap="none">
              <a:solidFill>
                <a:srgbClr val="0D3068"/>
              </a:solidFill>
              <a:latin typeface="ITC Franklin Gothic Std Book" panose="020B0504030503020204" pitchFamily="34" charset="0"/>
            </a:endParaRPr>
          </a:p>
          <a:p>
            <a:pPr algn="l">
              <a:lnSpc>
                <a:spcPct val="100000"/>
              </a:lnSpc>
            </a:pPr>
            <a:endParaRPr lang="en-US" sz="2000" b="0" cap="none">
              <a:solidFill>
                <a:srgbClr val="0D3068"/>
              </a:solidFill>
              <a:latin typeface="ITC Franklin Gothic Std Book" panose="020B0504030503020204" pitchFamily="34" charset="0"/>
            </a:endParaRPr>
          </a:p>
        </p:txBody>
      </p:sp>
    </p:spTree>
    <p:extLst>
      <p:ext uri="{BB962C8B-B14F-4D97-AF65-F5344CB8AC3E}">
        <p14:creationId xmlns:p14="http://schemas.microsoft.com/office/powerpoint/2010/main" val="117191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172070-421E-334D-B1E0-8F9BFDCE3D1A}"/>
              </a:ext>
            </a:extLst>
          </p:cNvPr>
          <p:cNvSpPr/>
          <p:nvPr/>
        </p:nvSpPr>
        <p:spPr>
          <a:xfrm>
            <a:off x="2804985" y="1748602"/>
            <a:ext cx="5128054" cy="3762511"/>
          </a:xfrm>
          <a:prstGeom prst="rect">
            <a:avLst/>
          </a:prstGeom>
          <a:solidFill>
            <a:schemeClr val="accent1">
              <a:lumMod val="20000"/>
              <a:lumOff val="80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591B1-C980-4EFF-A193-621BA8C6702C}"/>
              </a:ext>
            </a:extLst>
          </p:cNvPr>
          <p:cNvSpPr>
            <a:spLocks noGrp="1"/>
          </p:cNvSpPr>
          <p:nvPr>
            <p:ph type="title"/>
          </p:nvPr>
        </p:nvSpPr>
        <p:spPr/>
        <p:txBody>
          <a:bodyPr anchor="t"/>
          <a:lstStyle/>
          <a:p>
            <a:r>
              <a:rPr lang="en-US" dirty="0">
                <a:latin typeface="ITC Franklin Gothic Std Book"/>
              </a:rPr>
              <a:t>Screening Grants with Federal </a:t>
            </a:r>
            <a:r>
              <a:rPr lang="en-US" dirty="0" err="1">
                <a:latin typeface="ITC Franklin Gothic Std Book"/>
              </a:rPr>
              <a:t>RePORTER</a:t>
            </a:r>
            <a:endParaRPr lang="en-US" dirty="0"/>
          </a:p>
        </p:txBody>
      </p:sp>
      <p:pic>
        <p:nvPicPr>
          <p:cNvPr id="4" name="Picture 4">
            <a:extLst>
              <a:ext uri="{FF2B5EF4-FFF2-40B4-BE49-F238E27FC236}">
                <a16:creationId xmlns:a16="http://schemas.microsoft.com/office/drawing/2014/main" id="{3939838E-75E6-40FF-AAA1-7D2FBE78B2FD}"/>
              </a:ext>
            </a:extLst>
          </p:cNvPr>
          <p:cNvPicPr>
            <a:picLocks noGrp="1" noChangeAspect="1"/>
          </p:cNvPicPr>
          <p:nvPr>
            <p:ph idx="1"/>
          </p:nvPr>
        </p:nvPicPr>
        <p:blipFill>
          <a:blip r:embed="rId3"/>
          <a:stretch>
            <a:fillRect/>
          </a:stretch>
        </p:blipFill>
        <p:spPr>
          <a:xfrm>
            <a:off x="509951" y="1856115"/>
            <a:ext cx="11220389" cy="4440120"/>
          </a:xfrm>
          <a:prstGeom prst="rect">
            <a:avLst/>
          </a:prstGeom>
        </p:spPr>
      </p:pic>
      <p:sp>
        <p:nvSpPr>
          <p:cNvPr id="7" name="TextBox 6">
            <a:extLst>
              <a:ext uri="{FF2B5EF4-FFF2-40B4-BE49-F238E27FC236}">
                <a16:creationId xmlns:a16="http://schemas.microsoft.com/office/drawing/2014/main" id="{3E4AC96A-8F65-FB4D-89A8-D8AAA6D957FC}"/>
              </a:ext>
            </a:extLst>
          </p:cNvPr>
          <p:cNvSpPr txBox="1"/>
          <p:nvPr/>
        </p:nvSpPr>
        <p:spPr>
          <a:xfrm>
            <a:off x="729352" y="1185335"/>
            <a:ext cx="2192867"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C00000"/>
                </a:solidFill>
                <a:latin typeface="ITC Franklin Gothic Std Book"/>
                <a:cs typeface="Calibri"/>
              </a:rPr>
              <a:t>Separate</a:t>
            </a:r>
          </a:p>
        </p:txBody>
      </p:sp>
      <p:sp>
        <p:nvSpPr>
          <p:cNvPr id="8" name="TextBox 7">
            <a:extLst>
              <a:ext uri="{FF2B5EF4-FFF2-40B4-BE49-F238E27FC236}">
                <a16:creationId xmlns:a16="http://schemas.microsoft.com/office/drawing/2014/main" id="{DEB720AB-9E3F-934E-B94A-92EEC005F87B}"/>
              </a:ext>
            </a:extLst>
          </p:cNvPr>
          <p:cNvSpPr txBox="1"/>
          <p:nvPr/>
        </p:nvSpPr>
        <p:spPr>
          <a:xfrm>
            <a:off x="5028074" y="1193799"/>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70C0"/>
                </a:solidFill>
                <a:latin typeface="ITC Franklin Gothic Std Book"/>
                <a:cs typeface="Calibri"/>
              </a:rPr>
              <a:t>Screen</a:t>
            </a:r>
            <a:endParaRPr lang="en-US" dirty="0">
              <a:solidFill>
                <a:srgbClr val="0070C0"/>
              </a:solidFill>
              <a:cs typeface="Calibri" panose="020F0502020204030204"/>
            </a:endParaRPr>
          </a:p>
        </p:txBody>
      </p:sp>
      <p:sp>
        <p:nvSpPr>
          <p:cNvPr id="10" name="TextBox 9">
            <a:extLst>
              <a:ext uri="{FF2B5EF4-FFF2-40B4-BE49-F238E27FC236}">
                <a16:creationId xmlns:a16="http://schemas.microsoft.com/office/drawing/2014/main" id="{B67593F5-F739-AF47-8BB4-106E143860F9}"/>
              </a:ext>
            </a:extLst>
          </p:cNvPr>
          <p:cNvSpPr txBox="1"/>
          <p:nvPr/>
        </p:nvSpPr>
        <p:spPr>
          <a:xfrm>
            <a:off x="9397756" y="1193798"/>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B050"/>
                </a:solidFill>
                <a:latin typeface="ITC Franklin Gothic Std Book"/>
                <a:cs typeface="Calibri"/>
              </a:rPr>
              <a:t>Total</a:t>
            </a:r>
            <a:endParaRPr lang="en-US" dirty="0">
              <a:solidFill>
                <a:srgbClr val="00B050"/>
              </a:solidFill>
            </a:endParaRPr>
          </a:p>
        </p:txBody>
      </p:sp>
    </p:spTree>
    <p:extLst>
      <p:ext uri="{BB962C8B-B14F-4D97-AF65-F5344CB8AC3E}">
        <p14:creationId xmlns:p14="http://schemas.microsoft.com/office/powerpoint/2010/main" val="346110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33CC-D975-4845-96AC-5CC2C2DAD24D}"/>
              </a:ext>
            </a:extLst>
          </p:cNvPr>
          <p:cNvSpPr>
            <a:spLocks noGrp="1"/>
          </p:cNvSpPr>
          <p:nvPr>
            <p:ph type="title"/>
          </p:nvPr>
        </p:nvSpPr>
        <p:spPr/>
        <p:txBody>
          <a:bodyPr anchor="t"/>
          <a:lstStyle/>
          <a:p>
            <a:r>
              <a:rPr lang="en-US">
                <a:latin typeface="ITC Franklin Gothic Std Book"/>
              </a:rPr>
              <a:t>Federal Reporter Strategy</a:t>
            </a:r>
            <a:endParaRPr lang="en-US"/>
          </a:p>
        </p:txBody>
      </p:sp>
      <p:sp>
        <p:nvSpPr>
          <p:cNvPr id="3" name="Content Placeholder 2">
            <a:extLst>
              <a:ext uri="{FF2B5EF4-FFF2-40B4-BE49-F238E27FC236}">
                <a16:creationId xmlns:a16="http://schemas.microsoft.com/office/drawing/2014/main" id="{0B667E2E-7254-4DC2-8139-330FEE5EC119}"/>
              </a:ext>
            </a:extLst>
          </p:cNvPr>
          <p:cNvSpPr>
            <a:spLocks noGrp="1"/>
          </p:cNvSpPr>
          <p:nvPr>
            <p:ph idx="1"/>
          </p:nvPr>
        </p:nvSpPr>
        <p:spPr>
          <a:xfrm>
            <a:off x="867138" y="1523766"/>
            <a:ext cx="10434577" cy="4422449"/>
          </a:xfrm>
        </p:spPr>
        <p:txBody>
          <a:bodyPr anchor="t"/>
          <a:lstStyle/>
          <a:p>
            <a:pPr marL="0" indent="0">
              <a:buNone/>
            </a:pPr>
            <a:r>
              <a:rPr lang="en-US" sz="2800" b="1">
                <a:latin typeface="ITC Franklin Gothic Std Book"/>
              </a:rPr>
              <a:t>Federal Reporter </a:t>
            </a:r>
            <a:r>
              <a:rPr lang="en-US" sz="2800">
                <a:latin typeface="ITC Franklin Gothic Std Book"/>
              </a:rPr>
              <a:t>is an NIH-run public database of R&amp;D funding that supplies award funding information for 5 out of 6 agencies of interest</a:t>
            </a:r>
            <a:endParaRPr lang="en-US" sz="2800"/>
          </a:p>
          <a:p>
            <a:pPr>
              <a:spcBef>
                <a:spcPts val="2000"/>
              </a:spcBef>
            </a:pPr>
            <a:r>
              <a:rPr lang="en-US" sz="2400">
                <a:latin typeface="ITC Franklin Gothic Std Book"/>
              </a:rPr>
              <a:t>Linked most Federal Reporter projects with </a:t>
            </a:r>
            <a:r>
              <a:rPr lang="en-US" sz="2400" err="1">
                <a:latin typeface="ITC Franklin Gothic Std Book"/>
              </a:rPr>
              <a:t>USAspending</a:t>
            </a:r>
            <a:r>
              <a:rPr lang="en-US" sz="2400">
                <a:latin typeface="ITC Franklin Gothic Std Book"/>
              </a:rPr>
              <a:t> transaction data using unique project identifiers as way of screening R&amp;D</a:t>
            </a:r>
          </a:p>
          <a:p>
            <a:pPr lvl="1">
              <a:spcBef>
                <a:spcPts val="2000"/>
              </a:spcBef>
              <a:buFont typeface="Courier New"/>
              <a:buChar char="o"/>
            </a:pPr>
            <a:r>
              <a:rPr lang="en-US" sz="2400" b="1">
                <a:latin typeface="ITC Franklin Gothic Std Book"/>
              </a:rPr>
              <a:t>If project is found in Federal Reporter, then it is R&amp;D</a:t>
            </a:r>
            <a:endParaRPr lang="en-US" sz="2400" b="1"/>
          </a:p>
          <a:p>
            <a:pPr>
              <a:spcBef>
                <a:spcPts val="2000"/>
              </a:spcBef>
            </a:pPr>
            <a:r>
              <a:rPr lang="en-US" sz="2400">
                <a:latin typeface="ITC Franklin Gothic Std Book"/>
              </a:rPr>
              <a:t>Decided that CFDA classification method was more efficient, but learned valuable information about the databases</a:t>
            </a:r>
          </a:p>
          <a:p>
            <a:pPr>
              <a:spcBef>
                <a:spcPts val="2000"/>
              </a:spcBef>
            </a:pPr>
            <a:r>
              <a:rPr lang="en-US" sz="2400">
                <a:latin typeface="ITC Franklin Gothic Std Book"/>
              </a:rPr>
              <a:t>Used results of this method to check our work</a:t>
            </a:r>
          </a:p>
          <a:p>
            <a:endParaRPr lang="en-US" sz="2400"/>
          </a:p>
        </p:txBody>
      </p:sp>
    </p:spTree>
    <p:extLst>
      <p:ext uri="{BB962C8B-B14F-4D97-AF65-F5344CB8AC3E}">
        <p14:creationId xmlns:p14="http://schemas.microsoft.com/office/powerpoint/2010/main" val="374960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1BF9-F9B8-4AD7-BCAD-F71E33906946}"/>
              </a:ext>
            </a:extLst>
          </p:cNvPr>
          <p:cNvSpPr>
            <a:spLocks noGrp="1"/>
          </p:cNvSpPr>
          <p:nvPr>
            <p:ph type="title"/>
          </p:nvPr>
        </p:nvSpPr>
        <p:spPr/>
        <p:txBody>
          <a:bodyPr anchor="t"/>
          <a:lstStyle/>
          <a:p>
            <a:r>
              <a:rPr lang="en-US" sz="4000">
                <a:latin typeface="ITC Franklin Gothic Std Book"/>
              </a:rPr>
              <a:t>Linking Federal Reporter to </a:t>
            </a:r>
            <a:r>
              <a:rPr lang="en-US" sz="4000" err="1">
                <a:latin typeface="ITC Franklin Gothic Std Book"/>
              </a:rPr>
              <a:t>USAspending</a:t>
            </a:r>
            <a:endParaRPr lang="en-US" sz="4000"/>
          </a:p>
        </p:txBody>
      </p:sp>
      <p:pic>
        <p:nvPicPr>
          <p:cNvPr id="3" name="Picture 3">
            <a:extLst>
              <a:ext uri="{FF2B5EF4-FFF2-40B4-BE49-F238E27FC236}">
                <a16:creationId xmlns:a16="http://schemas.microsoft.com/office/drawing/2014/main" id="{40E938B9-8756-4FC3-8755-C2E85DA6EA8B}"/>
              </a:ext>
            </a:extLst>
          </p:cNvPr>
          <p:cNvPicPr>
            <a:picLocks noChangeAspect="1"/>
          </p:cNvPicPr>
          <p:nvPr/>
        </p:nvPicPr>
        <p:blipFill>
          <a:blip r:embed="rId3"/>
          <a:stretch>
            <a:fillRect/>
          </a:stretch>
        </p:blipFill>
        <p:spPr>
          <a:xfrm>
            <a:off x="1135092" y="1652758"/>
            <a:ext cx="7842130" cy="4629588"/>
          </a:xfrm>
          <a:prstGeom prst="rect">
            <a:avLst/>
          </a:prstGeom>
        </p:spPr>
      </p:pic>
    </p:spTree>
    <p:extLst>
      <p:ext uri="{BB962C8B-B14F-4D97-AF65-F5344CB8AC3E}">
        <p14:creationId xmlns:p14="http://schemas.microsoft.com/office/powerpoint/2010/main" val="565872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ADA7-D25A-4C68-9CC0-F35E3B6B730B}"/>
              </a:ext>
            </a:extLst>
          </p:cNvPr>
          <p:cNvSpPr>
            <a:spLocks noGrp="1"/>
          </p:cNvSpPr>
          <p:nvPr>
            <p:ph type="title"/>
          </p:nvPr>
        </p:nvSpPr>
        <p:spPr>
          <a:xfrm>
            <a:off x="619341" y="574051"/>
            <a:ext cx="10972800" cy="674077"/>
          </a:xfrm>
        </p:spPr>
        <p:txBody>
          <a:bodyPr anchor="t"/>
          <a:lstStyle/>
          <a:p>
            <a:r>
              <a:rPr lang="en-US">
                <a:latin typeface="ITC Franklin Gothic Std Book"/>
              </a:rPr>
              <a:t>Linking Project Codes</a:t>
            </a:r>
            <a:endParaRPr lang="en-US"/>
          </a:p>
        </p:txBody>
      </p:sp>
      <p:graphicFrame>
        <p:nvGraphicFramePr>
          <p:cNvPr id="4" name="Table 3">
            <a:extLst>
              <a:ext uri="{FF2B5EF4-FFF2-40B4-BE49-F238E27FC236}">
                <a16:creationId xmlns:a16="http://schemas.microsoft.com/office/drawing/2014/main" id="{8B24FD1C-B9D9-4359-A49D-46D376487D92}"/>
              </a:ext>
            </a:extLst>
          </p:cNvPr>
          <p:cNvGraphicFramePr>
            <a:graphicFrameLocks noGrp="1"/>
          </p:cNvGraphicFramePr>
          <p:nvPr>
            <p:extLst>
              <p:ext uri="{D42A27DB-BD31-4B8C-83A1-F6EECF244321}">
                <p14:modId xmlns:p14="http://schemas.microsoft.com/office/powerpoint/2010/main" val="3576157524"/>
              </p:ext>
            </p:extLst>
          </p:nvPr>
        </p:nvGraphicFramePr>
        <p:xfrm>
          <a:off x="1223818" y="1997363"/>
          <a:ext cx="9804892" cy="4364182"/>
        </p:xfrm>
        <a:graphic>
          <a:graphicData uri="http://schemas.openxmlformats.org/drawingml/2006/table">
            <a:tbl>
              <a:tblPr>
                <a:tableStyleId>{5940675A-B579-460E-94D1-54222C63F5DA}</a:tableStyleId>
              </a:tblPr>
              <a:tblGrid>
                <a:gridCol w="2563089">
                  <a:extLst>
                    <a:ext uri="{9D8B030D-6E8A-4147-A177-3AD203B41FA5}">
                      <a16:colId xmlns:a16="http://schemas.microsoft.com/office/drawing/2014/main" val="1916775575"/>
                    </a:ext>
                  </a:extLst>
                </a:gridCol>
                <a:gridCol w="3729181">
                  <a:extLst>
                    <a:ext uri="{9D8B030D-6E8A-4147-A177-3AD203B41FA5}">
                      <a16:colId xmlns:a16="http://schemas.microsoft.com/office/drawing/2014/main" val="17106324"/>
                    </a:ext>
                  </a:extLst>
                </a:gridCol>
                <a:gridCol w="3512622">
                  <a:extLst>
                    <a:ext uri="{9D8B030D-6E8A-4147-A177-3AD203B41FA5}">
                      <a16:colId xmlns:a16="http://schemas.microsoft.com/office/drawing/2014/main" val="199835503"/>
                    </a:ext>
                  </a:extLst>
                </a:gridCol>
              </a:tblGrid>
              <a:tr h="834795">
                <a:tc>
                  <a:txBody>
                    <a:bodyPr/>
                    <a:lstStyle/>
                    <a:p>
                      <a:pPr algn="ctr"/>
                      <a:r>
                        <a:rPr lang="en-US" sz="2000" u="none"/>
                        <a:t>Example project from</a:t>
                      </a:r>
                    </a:p>
                    <a:p>
                      <a:pPr lvl="0" algn="ctr">
                        <a:buNone/>
                      </a:pPr>
                      <a:r>
                        <a:rPr lang="en-US" sz="2000" u="none"/>
                        <a:t>Agency/Sub-Agency</a:t>
                      </a:r>
                    </a:p>
                  </a:txBody>
                  <a:tcPr marL="40667" marR="40667" marT="20333" marB="20333" anchor="ctr"/>
                </a:tc>
                <a:tc>
                  <a:txBody>
                    <a:bodyPr/>
                    <a:lstStyle/>
                    <a:p>
                      <a:pPr lvl="0" algn="ctr">
                        <a:lnSpc>
                          <a:spcPct val="100000"/>
                        </a:lnSpc>
                        <a:spcBef>
                          <a:spcPts val="0"/>
                        </a:spcBef>
                        <a:spcAft>
                          <a:spcPts val="0"/>
                        </a:spcAft>
                        <a:buNone/>
                      </a:pPr>
                      <a:r>
                        <a:rPr lang="en-US" sz="1800" u="none" strike="noStrike" noProof="0"/>
                        <a:t>USA Spending Notation</a:t>
                      </a:r>
                      <a:endParaRPr lang="en-US" sz="1800" u="none"/>
                    </a:p>
                  </a:txBody>
                  <a:tcPr marL="40667" marR="40667" marT="20333" marB="20333" anchor="ctr"/>
                </a:tc>
                <a:tc>
                  <a:txBody>
                    <a:bodyPr/>
                    <a:lstStyle/>
                    <a:p>
                      <a:pPr lvl="0" algn="ctr">
                        <a:lnSpc>
                          <a:spcPct val="100000"/>
                        </a:lnSpc>
                        <a:spcBef>
                          <a:spcPts val="0"/>
                        </a:spcBef>
                        <a:spcAft>
                          <a:spcPts val="0"/>
                        </a:spcAft>
                        <a:buNone/>
                      </a:pPr>
                      <a:r>
                        <a:rPr lang="en-US" sz="1800" u="none" strike="noStrike" noProof="0"/>
                        <a:t>Federal Reporter Notation</a:t>
                      </a:r>
                      <a:endParaRPr lang="en-US"/>
                    </a:p>
                  </a:txBody>
                  <a:tcPr marL="40667" marR="40667" marT="20333" marB="20333" anchor="ctr"/>
                </a:tc>
                <a:extLst>
                  <a:ext uri="{0D108BD9-81ED-4DB2-BD59-A6C34878D82A}">
                    <a16:rowId xmlns:a16="http://schemas.microsoft.com/office/drawing/2014/main" val="483170218"/>
                  </a:ext>
                </a:extLst>
              </a:tr>
              <a:tr h="1088403">
                <a:tc>
                  <a:txBody>
                    <a:bodyPr/>
                    <a:lstStyle/>
                    <a:p>
                      <a:pPr lvl="0" algn="ctr">
                        <a:buNone/>
                      </a:pPr>
                      <a:r>
                        <a:rPr lang="en-US" sz="1800" b="1"/>
                        <a:t>DOD – CDMRP</a:t>
                      </a:r>
                      <a:endParaRPr lang="en-US" b="1"/>
                    </a:p>
                    <a:p>
                      <a:pPr lvl="0" algn="ctr">
                        <a:lnSpc>
                          <a:spcPct val="100000"/>
                        </a:lnSpc>
                        <a:spcBef>
                          <a:spcPts val="0"/>
                        </a:spcBef>
                        <a:spcAft>
                          <a:spcPts val="0"/>
                        </a:spcAft>
                        <a:buNone/>
                      </a:pPr>
                      <a:r>
                        <a:rPr lang="en-US" sz="1600" b="0" i="1" u="none" strike="noStrike" noProof="0">
                          <a:latin typeface="Calibri"/>
                        </a:rPr>
                        <a:t>The Role of Desert-Dust Metals in the Pathobiology of Gulf War Illness</a:t>
                      </a:r>
                      <a:endParaRPr lang="en-US" sz="1600" b="0" i="0" u="none" strike="noStrike" noProof="0">
                        <a:latin typeface="Calibri"/>
                      </a:endParaRPr>
                    </a:p>
                  </a:txBody>
                  <a:tcPr marL="40667" marR="40667" marT="20333" marB="20333"/>
                </a:tc>
                <a:tc>
                  <a:txBody>
                    <a:bodyPr/>
                    <a:lstStyle/>
                    <a:p>
                      <a:pPr lvl="0" algn="ctr">
                        <a:lnSpc>
                          <a:spcPct val="100000"/>
                        </a:lnSpc>
                        <a:spcBef>
                          <a:spcPts val="0"/>
                        </a:spcBef>
                        <a:spcAft>
                          <a:spcPts val="0"/>
                        </a:spcAft>
                        <a:buNone/>
                      </a:pPr>
                      <a:r>
                        <a:rPr lang="en-US" sz="2400" u="none" strike="noStrike" noProof="0"/>
                        <a:t>W81XWH1620050</a:t>
                      </a:r>
                    </a:p>
                  </a:txBody>
                  <a:tcPr marL="40667" marR="40667" marT="20333" marB="20333"/>
                </a:tc>
                <a:tc>
                  <a:txBody>
                    <a:bodyPr/>
                    <a:lstStyle/>
                    <a:p>
                      <a:pPr lvl="0" algn="ctr">
                        <a:lnSpc>
                          <a:spcPct val="100000"/>
                        </a:lnSpc>
                        <a:spcBef>
                          <a:spcPts val="0"/>
                        </a:spcBef>
                        <a:spcAft>
                          <a:spcPts val="0"/>
                        </a:spcAft>
                        <a:buNone/>
                      </a:pPr>
                      <a:r>
                        <a:rPr lang="en-US" sz="2400" u="none" strike="noStrike" noProof="0"/>
                        <a:t>GW150034</a:t>
                      </a:r>
                    </a:p>
                  </a:txBody>
                  <a:tcPr marL="40667" marR="40667" marT="20333" marB="20333"/>
                </a:tc>
                <a:extLst>
                  <a:ext uri="{0D108BD9-81ED-4DB2-BD59-A6C34878D82A}">
                    <a16:rowId xmlns:a16="http://schemas.microsoft.com/office/drawing/2014/main" val="1065967288"/>
                  </a:ext>
                </a:extLst>
              </a:tr>
              <a:tr h="1120104">
                <a:tc>
                  <a:txBody>
                    <a:bodyPr/>
                    <a:lstStyle/>
                    <a:p>
                      <a:pPr lvl="0" algn="ctr">
                        <a:lnSpc>
                          <a:spcPct val="100000"/>
                        </a:lnSpc>
                        <a:spcBef>
                          <a:spcPts val="0"/>
                        </a:spcBef>
                        <a:spcAft>
                          <a:spcPts val="0"/>
                        </a:spcAft>
                        <a:buNone/>
                      </a:pPr>
                      <a:r>
                        <a:rPr lang="en-US" sz="1800" b="1" u="none" strike="noStrike" noProof="0"/>
                        <a:t>HHS – NIH</a:t>
                      </a:r>
                      <a:endParaRPr lang="en-US" b="1"/>
                    </a:p>
                    <a:p>
                      <a:pPr lvl="0" algn="ctr">
                        <a:lnSpc>
                          <a:spcPct val="100000"/>
                        </a:lnSpc>
                        <a:spcBef>
                          <a:spcPts val="0"/>
                        </a:spcBef>
                        <a:spcAft>
                          <a:spcPts val="0"/>
                        </a:spcAft>
                        <a:buNone/>
                      </a:pPr>
                      <a:r>
                        <a:rPr lang="en-US" sz="1600" b="0" i="1" u="none" strike="noStrike" noProof="0">
                          <a:latin typeface="Calibri"/>
                        </a:rPr>
                        <a:t>VACCINE AND CELL THERAPY CORE LABORATORY</a:t>
                      </a:r>
                      <a:endParaRPr lang="en-US" sz="1600"/>
                    </a:p>
                  </a:txBody>
                  <a:tcPr marL="40667" marR="40667" marT="20333" marB="20333"/>
                </a:tc>
                <a:tc>
                  <a:txBody>
                    <a:bodyPr/>
                    <a:lstStyle/>
                    <a:p>
                      <a:pPr lvl="0" algn="ctr">
                        <a:lnSpc>
                          <a:spcPct val="100000"/>
                        </a:lnSpc>
                        <a:spcBef>
                          <a:spcPts val="0"/>
                        </a:spcBef>
                        <a:spcAft>
                          <a:spcPts val="0"/>
                        </a:spcAft>
                        <a:buNone/>
                      </a:pPr>
                      <a:r>
                        <a:rPr lang="en-US" sz="2400" u="none" strike="noStrike" noProof="0"/>
                        <a:t>P30CA016087</a:t>
                      </a:r>
                    </a:p>
                  </a:txBody>
                  <a:tcPr marL="40667" marR="40667" marT="20333" marB="20333"/>
                </a:tc>
                <a:tc>
                  <a:txBody>
                    <a:bodyPr/>
                    <a:lstStyle/>
                    <a:p>
                      <a:pPr lvl="0" algn="ctr">
                        <a:lnSpc>
                          <a:spcPct val="100000"/>
                        </a:lnSpc>
                        <a:spcBef>
                          <a:spcPts val="0"/>
                        </a:spcBef>
                        <a:spcAft>
                          <a:spcPts val="0"/>
                        </a:spcAft>
                        <a:buNone/>
                      </a:pPr>
                      <a:r>
                        <a:rPr lang="en-US" sz="2400" u="none" strike="noStrike" noProof="0"/>
                        <a:t>4P30CA016087-36 </a:t>
                      </a:r>
                    </a:p>
                  </a:txBody>
                  <a:tcPr marL="40667" marR="40667" marT="20333" marB="20333"/>
                </a:tc>
                <a:extLst>
                  <a:ext uri="{0D108BD9-81ED-4DB2-BD59-A6C34878D82A}">
                    <a16:rowId xmlns:a16="http://schemas.microsoft.com/office/drawing/2014/main" val="3784515817"/>
                  </a:ext>
                </a:extLst>
              </a:tr>
              <a:tr h="1320880">
                <a:tc>
                  <a:txBody>
                    <a:bodyPr/>
                    <a:lstStyle/>
                    <a:p>
                      <a:pPr algn="ctr"/>
                      <a:r>
                        <a:rPr lang="en-US" sz="1800" b="1"/>
                        <a:t>USDA – ARS</a:t>
                      </a:r>
                      <a:endParaRPr lang="en-US" b="1"/>
                    </a:p>
                    <a:p>
                      <a:pPr lvl="0" algn="ctr">
                        <a:buNone/>
                      </a:pPr>
                      <a:r>
                        <a:rPr lang="en-US" sz="1600" b="0" i="1" u="none" strike="noStrike" noProof="0">
                          <a:latin typeface="Calibri"/>
                        </a:rPr>
                        <a:t>Crop and Water Sustainability in Upper Mississippi River Basin Agroecosystems</a:t>
                      </a:r>
                      <a:endParaRPr lang="en-US" sz="1600"/>
                    </a:p>
                  </a:txBody>
                  <a:tcPr marL="40667" marR="40667" marT="20333" marB="20333"/>
                </a:tc>
                <a:tc>
                  <a:txBody>
                    <a:bodyPr/>
                    <a:lstStyle/>
                    <a:p>
                      <a:pPr lvl="0" algn="ctr">
                        <a:lnSpc>
                          <a:spcPct val="100000"/>
                        </a:lnSpc>
                        <a:spcBef>
                          <a:spcPts val="0"/>
                        </a:spcBef>
                        <a:spcAft>
                          <a:spcPts val="0"/>
                        </a:spcAft>
                        <a:buNone/>
                      </a:pPr>
                      <a:r>
                        <a:rPr lang="en-US" sz="2400" u="none" strike="noStrike" noProof="0"/>
                        <a:t>58-5030-5-080-1</a:t>
                      </a:r>
                      <a:endParaRPr lang="en-US" sz="2400"/>
                    </a:p>
                  </a:txBody>
                  <a:tcPr marL="40667" marR="40667" marT="20333" marB="20333"/>
                </a:tc>
                <a:tc>
                  <a:txBody>
                    <a:bodyPr/>
                    <a:lstStyle/>
                    <a:p>
                      <a:pPr lvl="0" algn="ctr">
                        <a:buNone/>
                      </a:pPr>
                      <a:r>
                        <a:rPr lang="en-US" sz="2400"/>
                        <a:t>ARS-</a:t>
                      </a:r>
                      <a:r>
                        <a:rPr lang="en-US" sz="2400" u="none" strike="noStrike" noProof="0"/>
                        <a:t>0429067</a:t>
                      </a:r>
                      <a:endParaRPr lang="en-US" sz="2400"/>
                    </a:p>
                  </a:txBody>
                  <a:tcPr marL="40667" marR="40667" marT="20333" marB="20333"/>
                </a:tc>
                <a:extLst>
                  <a:ext uri="{0D108BD9-81ED-4DB2-BD59-A6C34878D82A}">
                    <a16:rowId xmlns:a16="http://schemas.microsoft.com/office/drawing/2014/main" val="3742487462"/>
                  </a:ext>
                </a:extLst>
              </a:tr>
            </a:tbl>
          </a:graphicData>
        </a:graphic>
      </p:graphicFrame>
      <p:sp>
        <p:nvSpPr>
          <p:cNvPr id="7" name="Left Brace 6">
            <a:extLst>
              <a:ext uri="{FF2B5EF4-FFF2-40B4-BE49-F238E27FC236}">
                <a16:creationId xmlns:a16="http://schemas.microsoft.com/office/drawing/2014/main" id="{A24E35BC-5313-4730-B947-FF22F9B74FDB}"/>
              </a:ext>
            </a:extLst>
          </p:cNvPr>
          <p:cNvSpPr/>
          <p:nvPr/>
        </p:nvSpPr>
        <p:spPr>
          <a:xfrm rot="16200000">
            <a:off x="4993617" y="2674505"/>
            <a:ext cx="196273" cy="1166090"/>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61E56102-ED75-4302-A03E-839714FF6107}"/>
              </a:ext>
            </a:extLst>
          </p:cNvPr>
          <p:cNvSpPr/>
          <p:nvPr/>
        </p:nvSpPr>
        <p:spPr>
          <a:xfrm rot="16200000">
            <a:off x="8699706" y="3020869"/>
            <a:ext cx="150093" cy="427181"/>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4683A30E-2F76-42D3-81E7-0DFC3BB5BF22}"/>
              </a:ext>
            </a:extLst>
          </p:cNvPr>
          <p:cNvSpPr/>
          <p:nvPr/>
        </p:nvSpPr>
        <p:spPr>
          <a:xfrm rot="16200000">
            <a:off x="5207206" y="5127911"/>
            <a:ext cx="173183" cy="646545"/>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642F9134-7A2E-4D35-A527-BE69D4D1ABF2}"/>
              </a:ext>
            </a:extLst>
          </p:cNvPr>
          <p:cNvSpPr/>
          <p:nvPr/>
        </p:nvSpPr>
        <p:spPr>
          <a:xfrm rot="16200000">
            <a:off x="5339977" y="4163867"/>
            <a:ext cx="138548" cy="34636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E2D1BEE0-92F2-47C9-9EB9-233CCE416F79}"/>
              </a:ext>
            </a:extLst>
          </p:cNvPr>
          <p:cNvSpPr/>
          <p:nvPr/>
        </p:nvSpPr>
        <p:spPr>
          <a:xfrm rot="16200000">
            <a:off x="8087794" y="4198502"/>
            <a:ext cx="103912" cy="21936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26FFE631-F117-4265-AC06-B5ED39D7C76F}"/>
              </a:ext>
            </a:extLst>
          </p:cNvPr>
          <p:cNvSpPr txBox="1"/>
          <p:nvPr/>
        </p:nvSpPr>
        <p:spPr>
          <a:xfrm>
            <a:off x="845127" y="1246909"/>
            <a:ext cx="1050113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4472C4"/>
                </a:solidFill>
              </a:rPr>
              <a:t>Not only do projects have vastly different notations across each sub-agency, but the same project can have different codes depending on the database, each containing more embedded information.</a:t>
            </a:r>
            <a:endParaRPr lang="en-US"/>
          </a:p>
        </p:txBody>
      </p:sp>
      <p:sp>
        <p:nvSpPr>
          <p:cNvPr id="8" name="TextBox 7">
            <a:extLst>
              <a:ext uri="{FF2B5EF4-FFF2-40B4-BE49-F238E27FC236}">
                <a16:creationId xmlns:a16="http://schemas.microsoft.com/office/drawing/2014/main" id="{69E123D6-E5CD-47D1-964D-EE22CB7F5080}"/>
              </a:ext>
            </a:extLst>
          </p:cNvPr>
          <p:cNvSpPr txBox="1"/>
          <p:nvPr/>
        </p:nvSpPr>
        <p:spPr>
          <a:xfrm>
            <a:off x="3904899" y="3434574"/>
            <a:ext cx="3398252"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DoD Activity Address Code</a:t>
            </a:r>
          </a:p>
        </p:txBody>
      </p:sp>
      <p:sp>
        <p:nvSpPr>
          <p:cNvPr id="15" name="TextBox 14">
            <a:extLst>
              <a:ext uri="{FF2B5EF4-FFF2-40B4-BE49-F238E27FC236}">
                <a16:creationId xmlns:a16="http://schemas.microsoft.com/office/drawing/2014/main" id="{ABF7D370-A003-4C87-BAA3-C0C71FC64AAF}"/>
              </a:ext>
            </a:extLst>
          </p:cNvPr>
          <p:cNvSpPr txBox="1"/>
          <p:nvPr/>
        </p:nvSpPr>
        <p:spPr>
          <a:xfrm>
            <a:off x="3899429" y="4471841"/>
            <a:ext cx="3412836"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National Cancer Institute Funding</a:t>
            </a:r>
            <a:endParaRPr lang="en-US" sz="1400"/>
          </a:p>
        </p:txBody>
      </p:sp>
      <p:sp>
        <p:nvSpPr>
          <p:cNvPr id="17" name="TextBox 16">
            <a:extLst>
              <a:ext uri="{FF2B5EF4-FFF2-40B4-BE49-F238E27FC236}">
                <a16:creationId xmlns:a16="http://schemas.microsoft.com/office/drawing/2014/main" id="{572D2C28-8F7A-4918-B84C-A3541D4FB34D}"/>
              </a:ext>
            </a:extLst>
          </p:cNvPr>
          <p:cNvSpPr txBox="1"/>
          <p:nvPr/>
        </p:nvSpPr>
        <p:spPr>
          <a:xfrm>
            <a:off x="7618889" y="4471841"/>
            <a:ext cx="3228109"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Request for additional years of funding</a:t>
            </a:r>
            <a:endParaRPr lang="en-US" sz="1400"/>
          </a:p>
        </p:txBody>
      </p:sp>
      <p:sp>
        <p:nvSpPr>
          <p:cNvPr id="5" name="TextBox 4">
            <a:extLst>
              <a:ext uri="{FF2B5EF4-FFF2-40B4-BE49-F238E27FC236}">
                <a16:creationId xmlns:a16="http://schemas.microsoft.com/office/drawing/2014/main" id="{C08EA9A5-288C-474A-AFB0-C5F8616AECBB}"/>
              </a:ext>
            </a:extLst>
          </p:cNvPr>
          <p:cNvSpPr txBox="1"/>
          <p:nvPr/>
        </p:nvSpPr>
        <p:spPr>
          <a:xfrm>
            <a:off x="3900037" y="5647657"/>
            <a:ext cx="3412836" cy="319322"/>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Project conducted through NLAE in Ames, IA</a:t>
            </a:r>
            <a:endParaRPr lang="en-US" sz="1400"/>
          </a:p>
        </p:txBody>
      </p:sp>
      <p:sp>
        <p:nvSpPr>
          <p:cNvPr id="18" name="TextBox 17">
            <a:extLst>
              <a:ext uri="{FF2B5EF4-FFF2-40B4-BE49-F238E27FC236}">
                <a16:creationId xmlns:a16="http://schemas.microsoft.com/office/drawing/2014/main" id="{DD431A05-3E34-4113-97E8-D5CC046CACCF}"/>
              </a:ext>
            </a:extLst>
          </p:cNvPr>
          <p:cNvSpPr txBox="1"/>
          <p:nvPr/>
        </p:nvSpPr>
        <p:spPr>
          <a:xfrm>
            <a:off x="7617065" y="3432750"/>
            <a:ext cx="3239655"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Gulf War Illness Research Program</a:t>
            </a:r>
          </a:p>
        </p:txBody>
      </p:sp>
      <p:sp>
        <p:nvSpPr>
          <p:cNvPr id="20" name="TextBox 19">
            <a:extLst>
              <a:ext uri="{FF2B5EF4-FFF2-40B4-BE49-F238E27FC236}">
                <a16:creationId xmlns:a16="http://schemas.microsoft.com/office/drawing/2014/main" id="{E6C37B54-3213-4995-B91E-38B6CE41EDB8}"/>
              </a:ext>
            </a:extLst>
          </p:cNvPr>
          <p:cNvSpPr txBox="1"/>
          <p:nvPr/>
        </p:nvSpPr>
        <p:spPr>
          <a:xfrm>
            <a:off x="7618889" y="5649477"/>
            <a:ext cx="3228109"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USDA Accession Number</a:t>
            </a:r>
            <a:endParaRPr lang="en-US"/>
          </a:p>
        </p:txBody>
      </p:sp>
      <p:sp>
        <p:nvSpPr>
          <p:cNvPr id="21" name="Left Brace 20">
            <a:extLst>
              <a:ext uri="{FF2B5EF4-FFF2-40B4-BE49-F238E27FC236}">
                <a16:creationId xmlns:a16="http://schemas.microsoft.com/office/drawing/2014/main" id="{0A215A7C-6FE6-416C-8B81-6F2D3E59705F}"/>
              </a:ext>
            </a:extLst>
          </p:cNvPr>
          <p:cNvSpPr/>
          <p:nvPr/>
        </p:nvSpPr>
        <p:spPr>
          <a:xfrm rot="16200000">
            <a:off x="9455930" y="4931638"/>
            <a:ext cx="161638" cy="1050635"/>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8116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06C116-227B-8448-A2F1-7A277CCCAAEE}"/>
              </a:ext>
            </a:extLst>
          </p:cNvPr>
          <p:cNvSpPr/>
          <p:nvPr/>
        </p:nvSpPr>
        <p:spPr>
          <a:xfrm>
            <a:off x="7883610" y="3323968"/>
            <a:ext cx="840259" cy="642552"/>
          </a:xfrm>
          <a:prstGeom prst="rect">
            <a:avLst/>
          </a:prstGeom>
          <a:solidFill>
            <a:schemeClr val="accent1">
              <a:lumMod val="20000"/>
              <a:lumOff val="80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FE0EE-16F1-8041-B689-66748D7B02F9}"/>
              </a:ext>
            </a:extLst>
          </p:cNvPr>
          <p:cNvSpPr>
            <a:spLocks noGrp="1"/>
          </p:cNvSpPr>
          <p:nvPr>
            <p:ph type="title"/>
          </p:nvPr>
        </p:nvSpPr>
        <p:spPr/>
        <p:txBody>
          <a:bodyPr/>
          <a:lstStyle/>
          <a:p>
            <a:r>
              <a:rPr lang="en-US" dirty="0"/>
              <a:t>Screening Grants With CFDA Codes</a:t>
            </a:r>
          </a:p>
        </p:txBody>
      </p:sp>
      <p:pic>
        <p:nvPicPr>
          <p:cNvPr id="3" name="Picture 4">
            <a:extLst>
              <a:ext uri="{FF2B5EF4-FFF2-40B4-BE49-F238E27FC236}">
                <a16:creationId xmlns:a16="http://schemas.microsoft.com/office/drawing/2014/main" id="{015B753C-9728-5546-90DA-CB4A03FAF16B}"/>
              </a:ext>
            </a:extLst>
          </p:cNvPr>
          <p:cNvPicPr>
            <a:picLocks noChangeAspect="1"/>
          </p:cNvPicPr>
          <p:nvPr/>
        </p:nvPicPr>
        <p:blipFill>
          <a:blip r:embed="rId2"/>
          <a:stretch>
            <a:fillRect/>
          </a:stretch>
        </p:blipFill>
        <p:spPr>
          <a:xfrm>
            <a:off x="509951" y="1856115"/>
            <a:ext cx="11220389" cy="4440120"/>
          </a:xfrm>
          <a:prstGeom prst="rect">
            <a:avLst/>
          </a:prstGeom>
        </p:spPr>
      </p:pic>
    </p:spTree>
    <p:extLst>
      <p:ext uri="{BB962C8B-B14F-4D97-AF65-F5344CB8AC3E}">
        <p14:creationId xmlns:p14="http://schemas.microsoft.com/office/powerpoint/2010/main" val="39993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latin typeface="ITC Franklin Gothic Std Book"/>
              </a:rPr>
              <a:t>A CFDA code denotes the </a:t>
            </a:r>
            <a:br>
              <a:rPr lang="en-US">
                <a:latin typeface="ITC Franklin Gothic Std Book"/>
              </a:rPr>
            </a:br>
            <a:r>
              <a:rPr lang="en-US">
                <a:latin typeface="ITC Franklin Gothic Std Book"/>
              </a:rPr>
              <a:t>goals of a particular funding source</a:t>
            </a:r>
          </a:p>
        </p:txBody>
      </p:sp>
      <p:pic>
        <p:nvPicPr>
          <p:cNvPr id="3" name="Picture 2"/>
          <p:cNvPicPr>
            <a:picLocks noChangeAspect="1"/>
          </p:cNvPicPr>
          <p:nvPr/>
        </p:nvPicPr>
        <p:blipFill rotWithShape="1">
          <a:blip r:embed="rId3"/>
          <a:srcRect l="2327" t="9544" r="16854" b="36900"/>
          <a:stretch/>
        </p:blipFill>
        <p:spPr>
          <a:xfrm>
            <a:off x="2264335" y="2319909"/>
            <a:ext cx="7544843" cy="3215957"/>
          </a:xfrm>
          <a:prstGeom prst="rect">
            <a:avLst/>
          </a:prstGeom>
        </p:spPr>
      </p:pic>
      <p:pic>
        <p:nvPicPr>
          <p:cNvPr id="5" name="Picture 4"/>
          <p:cNvPicPr>
            <a:picLocks noChangeAspect="1"/>
          </p:cNvPicPr>
          <p:nvPr/>
        </p:nvPicPr>
        <p:blipFill rotWithShape="1">
          <a:blip r:embed="rId4"/>
          <a:srcRect t="8376" r="84" b="3553"/>
          <a:stretch/>
        </p:blipFill>
        <p:spPr>
          <a:xfrm>
            <a:off x="3574954" y="3138789"/>
            <a:ext cx="4778021" cy="1392834"/>
          </a:xfrm>
          <a:prstGeom prst="rect">
            <a:avLst/>
          </a:prstGeom>
        </p:spPr>
      </p:pic>
      <p:sp>
        <p:nvSpPr>
          <p:cNvPr id="4" name="TextBox 3">
            <a:extLst>
              <a:ext uri="{FF2B5EF4-FFF2-40B4-BE49-F238E27FC236}">
                <a16:creationId xmlns:a16="http://schemas.microsoft.com/office/drawing/2014/main" id="{AECC3151-985E-48C4-AA24-398804AF2754}"/>
              </a:ext>
            </a:extLst>
          </p:cNvPr>
          <p:cNvSpPr txBox="1"/>
          <p:nvPr/>
        </p:nvSpPr>
        <p:spPr>
          <a:xfrm>
            <a:off x="7261464" y="5803533"/>
            <a:ext cx="61611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Catalogue of Federal and Domestic Assistance: https://beta.sam.gov/search</a:t>
            </a:r>
          </a:p>
        </p:txBody>
      </p:sp>
      <p:sp>
        <p:nvSpPr>
          <p:cNvPr id="6" name="Rectangle 5">
            <a:extLst>
              <a:ext uri="{FF2B5EF4-FFF2-40B4-BE49-F238E27FC236}">
                <a16:creationId xmlns:a16="http://schemas.microsoft.com/office/drawing/2014/main" id="{0110DB4F-58D2-4B80-96E8-2F2408AF1B9E}"/>
              </a:ext>
            </a:extLst>
          </p:cNvPr>
          <p:cNvSpPr/>
          <p:nvPr/>
        </p:nvSpPr>
        <p:spPr>
          <a:xfrm>
            <a:off x="9275274" y="2040047"/>
            <a:ext cx="912891" cy="912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97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CFDA code shows S&amp;E, but not its subcomponents</a:t>
            </a:r>
          </a:p>
        </p:txBody>
      </p:sp>
      <p:pic>
        <p:nvPicPr>
          <p:cNvPr id="4" name="Picture 3"/>
          <p:cNvPicPr>
            <a:picLocks noChangeAspect="1"/>
          </p:cNvPicPr>
          <p:nvPr/>
        </p:nvPicPr>
        <p:blipFill rotWithShape="1">
          <a:blip r:embed="rId2"/>
          <a:srcRect l="3310" t="5315" r="-43" b="197"/>
          <a:stretch/>
        </p:blipFill>
        <p:spPr>
          <a:xfrm>
            <a:off x="2417197" y="3161902"/>
            <a:ext cx="6858161" cy="2679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rotWithShape="1">
          <a:blip r:embed="rId3"/>
          <a:srcRect l="1438" t="82117" r="16853" b="-1"/>
          <a:stretch/>
        </p:blipFill>
        <p:spPr>
          <a:xfrm>
            <a:off x="2423279" y="2035782"/>
            <a:ext cx="6862113" cy="969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01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1BF9-F9B8-4AD7-BCAD-F71E33906946}"/>
              </a:ext>
            </a:extLst>
          </p:cNvPr>
          <p:cNvSpPr>
            <a:spLocks noGrp="1"/>
          </p:cNvSpPr>
          <p:nvPr>
            <p:ph type="title"/>
          </p:nvPr>
        </p:nvSpPr>
        <p:spPr/>
        <p:txBody>
          <a:bodyPr anchor="t"/>
          <a:lstStyle/>
          <a:p>
            <a:r>
              <a:rPr lang="en-US">
                <a:latin typeface="ITC Franklin Gothic Std Book"/>
              </a:rPr>
              <a:t>Federal Reporter comparison in agreement with CFDA codes</a:t>
            </a:r>
            <a:endParaRPr lang="en-US"/>
          </a:p>
        </p:txBody>
      </p:sp>
      <p:pic>
        <p:nvPicPr>
          <p:cNvPr id="5" name="Picture 6" descr="A screenshot of a cell phone&#10;&#10;Description generated with very high confidence">
            <a:extLst>
              <a:ext uri="{FF2B5EF4-FFF2-40B4-BE49-F238E27FC236}">
                <a16:creationId xmlns:a16="http://schemas.microsoft.com/office/drawing/2014/main" id="{3503091B-6252-44F3-9FF0-0BCA515ABF10}"/>
              </a:ext>
            </a:extLst>
          </p:cNvPr>
          <p:cNvPicPr>
            <a:picLocks noChangeAspect="1"/>
          </p:cNvPicPr>
          <p:nvPr/>
        </p:nvPicPr>
        <p:blipFill>
          <a:blip r:embed="rId3"/>
          <a:stretch>
            <a:fillRect/>
          </a:stretch>
        </p:blipFill>
        <p:spPr>
          <a:xfrm>
            <a:off x="5273572" y="2178454"/>
            <a:ext cx="6294407" cy="3050048"/>
          </a:xfrm>
          <a:prstGeom prst="rect">
            <a:avLst/>
          </a:prstGeom>
        </p:spPr>
      </p:pic>
      <p:sp>
        <p:nvSpPr>
          <p:cNvPr id="8" name="Content Placeholder 2">
            <a:extLst>
              <a:ext uri="{FF2B5EF4-FFF2-40B4-BE49-F238E27FC236}">
                <a16:creationId xmlns:a16="http://schemas.microsoft.com/office/drawing/2014/main" id="{21E5A28E-2E57-4FCF-96FA-96DA62F206C8}"/>
              </a:ext>
            </a:extLst>
          </p:cNvPr>
          <p:cNvSpPr txBox="1">
            <a:spLocks/>
          </p:cNvSpPr>
          <p:nvPr/>
        </p:nvSpPr>
        <p:spPr>
          <a:xfrm>
            <a:off x="867138" y="2181856"/>
            <a:ext cx="3992215" cy="3764359"/>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a:latin typeface="ITC Franklin Gothic Std Book"/>
              </a:rPr>
              <a:t>Used as a sample of R&amp;D grants to test accuracy of our work</a:t>
            </a:r>
          </a:p>
          <a:p>
            <a:r>
              <a:rPr lang="en-US" sz="2400">
                <a:latin typeface="ITC Franklin Gothic Std Book"/>
              </a:rPr>
              <a:t>CFDA classification method identified 99.9% of grants found in Federal Reporter for FY16</a:t>
            </a:r>
          </a:p>
          <a:p>
            <a:endParaRPr lang="en-US" sz="2400"/>
          </a:p>
        </p:txBody>
      </p:sp>
    </p:spTree>
    <p:extLst>
      <p:ext uri="{BB962C8B-B14F-4D97-AF65-F5344CB8AC3E}">
        <p14:creationId xmlns:p14="http://schemas.microsoft.com/office/powerpoint/2010/main" val="403348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06C116-227B-8448-A2F1-7A277CCCAAEE}"/>
              </a:ext>
            </a:extLst>
          </p:cNvPr>
          <p:cNvSpPr/>
          <p:nvPr/>
        </p:nvSpPr>
        <p:spPr>
          <a:xfrm>
            <a:off x="5090984" y="5703111"/>
            <a:ext cx="840259" cy="642552"/>
          </a:xfrm>
          <a:prstGeom prst="rect">
            <a:avLst/>
          </a:prstGeom>
          <a:solidFill>
            <a:schemeClr val="accent1">
              <a:lumMod val="20000"/>
              <a:lumOff val="80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015B753C-9728-5546-90DA-CB4A03FAF16B}"/>
              </a:ext>
            </a:extLst>
          </p:cNvPr>
          <p:cNvPicPr>
            <a:picLocks noChangeAspect="1"/>
          </p:cNvPicPr>
          <p:nvPr/>
        </p:nvPicPr>
        <p:blipFill>
          <a:blip r:embed="rId2"/>
          <a:stretch>
            <a:fillRect/>
          </a:stretch>
        </p:blipFill>
        <p:spPr>
          <a:xfrm>
            <a:off x="509951" y="1856115"/>
            <a:ext cx="11220389" cy="4440120"/>
          </a:xfrm>
          <a:prstGeom prst="rect">
            <a:avLst/>
          </a:prstGeom>
        </p:spPr>
      </p:pic>
      <p:sp>
        <p:nvSpPr>
          <p:cNvPr id="2" name="Title 1">
            <a:extLst>
              <a:ext uri="{FF2B5EF4-FFF2-40B4-BE49-F238E27FC236}">
                <a16:creationId xmlns:a16="http://schemas.microsoft.com/office/drawing/2014/main" id="{BD3FE0EE-16F1-8041-B689-66748D7B02F9}"/>
              </a:ext>
            </a:extLst>
          </p:cNvPr>
          <p:cNvSpPr>
            <a:spLocks noGrp="1"/>
          </p:cNvSpPr>
          <p:nvPr>
            <p:ph type="title"/>
          </p:nvPr>
        </p:nvSpPr>
        <p:spPr/>
        <p:txBody>
          <a:bodyPr/>
          <a:lstStyle/>
          <a:p>
            <a:r>
              <a:rPr lang="en-US" dirty="0"/>
              <a:t>Screening Contracts With Product and Service Codes</a:t>
            </a:r>
          </a:p>
        </p:txBody>
      </p:sp>
    </p:spTree>
    <p:extLst>
      <p:ext uri="{BB962C8B-B14F-4D97-AF65-F5344CB8AC3E}">
        <p14:creationId xmlns:p14="http://schemas.microsoft.com/office/powerpoint/2010/main" val="30462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latin typeface="ITC Franklin Gothic Std Book"/>
              </a:rPr>
              <a:t>Contracts: Product Service Codes provide breakdown of R&amp;D </a:t>
            </a:r>
          </a:p>
        </p:txBody>
      </p:sp>
      <p:sp>
        <p:nvSpPr>
          <p:cNvPr id="8" name="TextBox 7">
            <a:extLst>
              <a:ext uri="{FF2B5EF4-FFF2-40B4-BE49-F238E27FC236}">
                <a16:creationId xmlns:a16="http://schemas.microsoft.com/office/drawing/2014/main" id="{60496070-7ED3-47B6-9372-9D275FD63C5D}"/>
              </a:ext>
            </a:extLst>
          </p:cNvPr>
          <p:cNvSpPr txBox="1"/>
          <p:nvPr/>
        </p:nvSpPr>
        <p:spPr>
          <a:xfrm>
            <a:off x="869867" y="2028092"/>
            <a:ext cx="4371404" cy="31897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ITC Franklin Gothic"/>
              </a:rPr>
              <a:t>Products and Service Code Subtypes</a:t>
            </a:r>
            <a:endParaRPr lang="en-US" sz="3200" b="1">
              <a:latin typeface="ITC Franklin Gothic"/>
              <a:cs typeface="Calibri"/>
            </a:endParaRPr>
          </a:p>
          <a:p>
            <a:pPr marL="285750" indent="-285750">
              <a:lnSpc>
                <a:spcPct val="200000"/>
              </a:lnSpc>
              <a:buFont typeface="Arial,Sans-Serif"/>
              <a:buChar char="•"/>
            </a:pPr>
            <a:r>
              <a:rPr lang="en-US" sz="2400">
                <a:latin typeface="ITC Franklin Gothic"/>
                <a:ea typeface="+mn-lt"/>
                <a:cs typeface="+mn-lt"/>
              </a:rPr>
              <a:t>Research and Development</a:t>
            </a:r>
          </a:p>
          <a:p>
            <a:pPr marL="285750" indent="-285750">
              <a:lnSpc>
                <a:spcPct val="200000"/>
              </a:lnSpc>
              <a:buFont typeface="Arial,Sans-Serif"/>
              <a:buChar char="•"/>
            </a:pPr>
            <a:r>
              <a:rPr lang="en-US" sz="2400">
                <a:latin typeface="ITC Franklin Gothic"/>
                <a:ea typeface="+mn-lt"/>
                <a:cs typeface="+mn-lt"/>
              </a:rPr>
              <a:t>Products</a:t>
            </a:r>
          </a:p>
          <a:p>
            <a:pPr marL="285750" indent="-285750">
              <a:lnSpc>
                <a:spcPct val="200000"/>
              </a:lnSpc>
              <a:buFont typeface="Arial,Sans-Serif"/>
              <a:buChar char="•"/>
            </a:pPr>
            <a:r>
              <a:rPr lang="en-US" sz="2400">
                <a:latin typeface="ITC Franklin Gothic"/>
                <a:ea typeface="+mn-lt"/>
                <a:cs typeface="+mn-lt"/>
              </a:rPr>
              <a:t>Services</a:t>
            </a:r>
          </a:p>
        </p:txBody>
      </p:sp>
      <p:sp>
        <p:nvSpPr>
          <p:cNvPr id="9" name="TextBox 8">
            <a:extLst>
              <a:ext uri="{FF2B5EF4-FFF2-40B4-BE49-F238E27FC236}">
                <a16:creationId xmlns:a16="http://schemas.microsoft.com/office/drawing/2014/main" id="{4F446819-7329-488D-BF6D-0F52B2315BB5}"/>
              </a:ext>
            </a:extLst>
          </p:cNvPr>
          <p:cNvSpPr txBox="1"/>
          <p:nvPr/>
        </p:nvSpPr>
        <p:spPr>
          <a:xfrm>
            <a:off x="6880320" y="2028092"/>
            <a:ext cx="51529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ITC Franklin Gothic"/>
                <a:cs typeface="Calibri"/>
              </a:rPr>
              <a:t>Stages of R&amp;D Included</a:t>
            </a:r>
            <a:endParaRPr lang="en-US" b="1">
              <a:latin typeface="ITC Franklin Gothic"/>
              <a:cs typeface="Calibri"/>
            </a:endParaRPr>
          </a:p>
        </p:txBody>
      </p:sp>
      <p:sp>
        <p:nvSpPr>
          <p:cNvPr id="12" name="Content Placeholder 3">
            <a:extLst>
              <a:ext uri="{FF2B5EF4-FFF2-40B4-BE49-F238E27FC236}">
                <a16:creationId xmlns:a16="http://schemas.microsoft.com/office/drawing/2014/main" id="{566EF799-671F-48B5-B2D6-CD3B59A54D44}"/>
              </a:ext>
            </a:extLst>
          </p:cNvPr>
          <p:cNvSpPr txBox="1">
            <a:spLocks/>
          </p:cNvSpPr>
          <p:nvPr/>
        </p:nvSpPr>
        <p:spPr>
          <a:xfrm>
            <a:off x="6351858" y="2660159"/>
            <a:ext cx="5222875" cy="4422775"/>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a:latin typeface="ITC Franklin Gothic Std Book"/>
              </a:rPr>
              <a:t>Basic Research</a:t>
            </a:r>
            <a:endParaRPr lang="en-US" sz="2400"/>
          </a:p>
          <a:p>
            <a:r>
              <a:rPr lang="en-US" sz="2400">
                <a:latin typeface="ITC Franklin Gothic Std Book"/>
              </a:rPr>
              <a:t>Applied Research and Exploratory Development</a:t>
            </a:r>
          </a:p>
          <a:p>
            <a:r>
              <a:rPr lang="en-US" sz="2400">
                <a:latin typeface="ITC Franklin Gothic Std Book"/>
              </a:rPr>
              <a:t>Advanced Development</a:t>
            </a:r>
          </a:p>
          <a:p>
            <a:r>
              <a:rPr lang="en-US" sz="2400">
                <a:latin typeface="ITC Franklin Gothic Std Book"/>
              </a:rPr>
              <a:t>Engineering Development</a:t>
            </a:r>
          </a:p>
          <a:p>
            <a:r>
              <a:rPr lang="en-US" sz="2400">
                <a:latin typeface="ITC Franklin Gothic Std Book"/>
              </a:rPr>
              <a:t>Operational Systems Development</a:t>
            </a:r>
          </a:p>
          <a:p>
            <a:r>
              <a:rPr lang="en-US" sz="2400">
                <a:latin typeface="ITC Franklin Gothic Std Book"/>
              </a:rPr>
              <a:t>Management and Support</a:t>
            </a:r>
          </a:p>
          <a:p>
            <a:r>
              <a:rPr lang="en-US" sz="2400">
                <a:latin typeface="ITC Franklin Gothic Std Book"/>
              </a:rPr>
              <a:t>Commercialization</a:t>
            </a:r>
            <a:endParaRPr lang="en-US" sz="2400"/>
          </a:p>
          <a:p>
            <a:endParaRPr lang="en-US" sz="2400">
              <a:latin typeface="ITC Franklin Gothic Std Book"/>
            </a:endParaRPr>
          </a:p>
        </p:txBody>
      </p:sp>
    </p:spTree>
    <p:extLst>
      <p:ext uri="{BB962C8B-B14F-4D97-AF65-F5344CB8AC3E}">
        <p14:creationId xmlns:p14="http://schemas.microsoft.com/office/powerpoint/2010/main" val="3827387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56" y="449886"/>
            <a:ext cx="11820831" cy="716936"/>
          </a:xfrm>
        </p:spPr>
        <p:txBody>
          <a:bodyPr anchor="t"/>
          <a:lstStyle/>
          <a:p>
            <a:r>
              <a:rPr lang="en-US" sz="4000">
                <a:latin typeface="ITC Franklin Gothic Std Book"/>
              </a:rPr>
              <a:t>Can we measure R&amp;D at micro level </a:t>
            </a:r>
            <a:br>
              <a:rPr lang="en-US" sz="4000">
                <a:latin typeface="ITC Franklin Gothic Std Book"/>
              </a:rPr>
            </a:br>
            <a:r>
              <a:rPr lang="en-US" sz="4000">
                <a:latin typeface="ITC Franklin Gothic Std Book"/>
              </a:rPr>
              <a:t>using administrative data?</a:t>
            </a:r>
          </a:p>
        </p:txBody>
      </p:sp>
      <p:pic>
        <p:nvPicPr>
          <p:cNvPr id="4" name="Picture 3"/>
          <p:cNvPicPr>
            <a:picLocks noChangeAspect="1"/>
          </p:cNvPicPr>
          <p:nvPr/>
        </p:nvPicPr>
        <p:blipFill>
          <a:blip r:embed="rId3"/>
          <a:stretch>
            <a:fillRect/>
          </a:stretch>
        </p:blipFill>
        <p:spPr>
          <a:xfrm>
            <a:off x="912614" y="1727631"/>
            <a:ext cx="10097283" cy="3936943"/>
          </a:xfrm>
          <a:prstGeom prst="rect">
            <a:avLst/>
          </a:prstGeom>
        </p:spPr>
      </p:pic>
      <p:sp>
        <p:nvSpPr>
          <p:cNvPr id="3" name="TextBox 2">
            <a:extLst>
              <a:ext uri="{FF2B5EF4-FFF2-40B4-BE49-F238E27FC236}">
                <a16:creationId xmlns:a16="http://schemas.microsoft.com/office/drawing/2014/main" id="{A3E99AAC-D62D-4455-A237-D3B2AF79CD5B}"/>
              </a:ext>
            </a:extLst>
          </p:cNvPr>
          <p:cNvSpPr txBox="1"/>
          <p:nvPr/>
        </p:nvSpPr>
        <p:spPr>
          <a:xfrm>
            <a:off x="4997487" y="6155903"/>
            <a:ext cx="8116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https://ncsesdata.nsf.gov/fedsupport/2016/html/FSS2016_DST_08.html</a:t>
            </a:r>
          </a:p>
        </p:txBody>
      </p:sp>
    </p:spTree>
    <p:extLst>
      <p:ext uri="{BB962C8B-B14F-4D97-AF65-F5344CB8AC3E}">
        <p14:creationId xmlns:p14="http://schemas.microsoft.com/office/powerpoint/2010/main" val="2488164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91B1-C980-4EFF-A193-621BA8C6702C}"/>
              </a:ext>
            </a:extLst>
          </p:cNvPr>
          <p:cNvSpPr>
            <a:spLocks noGrp="1"/>
          </p:cNvSpPr>
          <p:nvPr>
            <p:ph type="title"/>
          </p:nvPr>
        </p:nvSpPr>
        <p:spPr/>
        <p:txBody>
          <a:bodyPr anchor="t"/>
          <a:lstStyle/>
          <a:p>
            <a:r>
              <a:rPr lang="en-US" dirty="0">
                <a:latin typeface="ITC Franklin Gothic Std Book"/>
              </a:rPr>
              <a:t>Original Feasibility Approach</a:t>
            </a:r>
            <a:endParaRPr lang="en-US" dirty="0"/>
          </a:p>
        </p:txBody>
      </p:sp>
      <p:pic>
        <p:nvPicPr>
          <p:cNvPr id="4" name="Picture 4">
            <a:extLst>
              <a:ext uri="{FF2B5EF4-FFF2-40B4-BE49-F238E27FC236}">
                <a16:creationId xmlns:a16="http://schemas.microsoft.com/office/drawing/2014/main" id="{3939838E-75E6-40FF-AAA1-7D2FBE78B2FD}"/>
              </a:ext>
            </a:extLst>
          </p:cNvPr>
          <p:cNvPicPr>
            <a:picLocks noGrp="1" noChangeAspect="1"/>
          </p:cNvPicPr>
          <p:nvPr>
            <p:ph idx="1"/>
          </p:nvPr>
        </p:nvPicPr>
        <p:blipFill>
          <a:blip r:embed="rId3"/>
          <a:stretch>
            <a:fillRect/>
          </a:stretch>
        </p:blipFill>
        <p:spPr>
          <a:xfrm>
            <a:off x="509951" y="1856115"/>
            <a:ext cx="11220389" cy="4440120"/>
          </a:xfrm>
          <a:prstGeom prst="rect">
            <a:avLst/>
          </a:prstGeom>
        </p:spPr>
      </p:pic>
      <p:sp>
        <p:nvSpPr>
          <p:cNvPr id="11" name="Rectangle 10">
            <a:extLst>
              <a:ext uri="{FF2B5EF4-FFF2-40B4-BE49-F238E27FC236}">
                <a16:creationId xmlns:a16="http://schemas.microsoft.com/office/drawing/2014/main" id="{7123969D-8874-F745-8DE2-FA7899519207}"/>
              </a:ext>
            </a:extLst>
          </p:cNvPr>
          <p:cNvSpPr/>
          <p:nvPr/>
        </p:nvSpPr>
        <p:spPr>
          <a:xfrm>
            <a:off x="621174" y="1752600"/>
            <a:ext cx="2240280" cy="4597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F189FB-E13E-A74F-B8B0-9F6790EC1C1A}"/>
              </a:ext>
            </a:extLst>
          </p:cNvPr>
          <p:cNvSpPr/>
          <p:nvPr/>
        </p:nvSpPr>
        <p:spPr>
          <a:xfrm>
            <a:off x="2935026" y="1765298"/>
            <a:ext cx="5760720" cy="45974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311167-4840-8742-8446-399EE7C57E40}"/>
              </a:ext>
            </a:extLst>
          </p:cNvPr>
          <p:cNvSpPr txBox="1"/>
          <p:nvPr/>
        </p:nvSpPr>
        <p:spPr>
          <a:xfrm>
            <a:off x="729352" y="1185335"/>
            <a:ext cx="2192867"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C00000"/>
                </a:solidFill>
                <a:latin typeface="ITC Franklin Gothic Std Book"/>
                <a:cs typeface="Calibri"/>
              </a:rPr>
              <a:t>Separate</a:t>
            </a:r>
          </a:p>
        </p:txBody>
      </p:sp>
      <p:sp>
        <p:nvSpPr>
          <p:cNvPr id="14" name="TextBox 13">
            <a:extLst>
              <a:ext uri="{FF2B5EF4-FFF2-40B4-BE49-F238E27FC236}">
                <a16:creationId xmlns:a16="http://schemas.microsoft.com/office/drawing/2014/main" id="{6829A520-2ACF-1B40-85A4-E517947E9813}"/>
              </a:ext>
            </a:extLst>
          </p:cNvPr>
          <p:cNvSpPr txBox="1"/>
          <p:nvPr/>
        </p:nvSpPr>
        <p:spPr>
          <a:xfrm>
            <a:off x="5028074" y="1193799"/>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70C0"/>
                </a:solidFill>
                <a:latin typeface="ITC Franklin Gothic Std Book"/>
                <a:cs typeface="Calibri"/>
              </a:rPr>
              <a:t>Screen</a:t>
            </a:r>
            <a:endParaRPr lang="en-US" dirty="0">
              <a:solidFill>
                <a:srgbClr val="0070C0"/>
              </a:solidFill>
              <a:cs typeface="Calibri" panose="020F0502020204030204"/>
            </a:endParaRPr>
          </a:p>
        </p:txBody>
      </p:sp>
      <p:sp>
        <p:nvSpPr>
          <p:cNvPr id="15" name="Rectangle 14">
            <a:extLst>
              <a:ext uri="{FF2B5EF4-FFF2-40B4-BE49-F238E27FC236}">
                <a16:creationId xmlns:a16="http://schemas.microsoft.com/office/drawing/2014/main" id="{6CC198BE-695E-0740-AC13-38974D28AFF7}"/>
              </a:ext>
            </a:extLst>
          </p:cNvPr>
          <p:cNvSpPr/>
          <p:nvPr/>
        </p:nvSpPr>
        <p:spPr>
          <a:xfrm>
            <a:off x="8766715" y="1752600"/>
            <a:ext cx="2915334" cy="459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5CA79CD-3DE5-1147-8C77-5145F7494F04}"/>
              </a:ext>
            </a:extLst>
          </p:cNvPr>
          <p:cNvSpPr txBox="1"/>
          <p:nvPr/>
        </p:nvSpPr>
        <p:spPr>
          <a:xfrm>
            <a:off x="9397756" y="1193798"/>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B050"/>
                </a:solidFill>
                <a:latin typeface="ITC Franklin Gothic Std Book"/>
                <a:cs typeface="Calibri"/>
              </a:rPr>
              <a:t>Total</a:t>
            </a:r>
            <a:endParaRPr lang="en-US" dirty="0">
              <a:solidFill>
                <a:srgbClr val="00B050"/>
              </a:solidFill>
            </a:endParaRPr>
          </a:p>
        </p:txBody>
      </p:sp>
      <p:sp>
        <p:nvSpPr>
          <p:cNvPr id="17" name="Cross 16">
            <a:extLst>
              <a:ext uri="{FF2B5EF4-FFF2-40B4-BE49-F238E27FC236}">
                <a16:creationId xmlns:a16="http://schemas.microsoft.com/office/drawing/2014/main" id="{C5845448-B948-D142-958E-B7F5345249A7}"/>
              </a:ext>
            </a:extLst>
          </p:cNvPr>
          <p:cNvSpPr/>
          <p:nvPr/>
        </p:nvSpPr>
        <p:spPr>
          <a:xfrm rot="2578836">
            <a:off x="3870948" y="1303485"/>
            <a:ext cx="3894287" cy="4019260"/>
          </a:xfrm>
          <a:prstGeom prst="plus">
            <a:avLst>
              <a:gd name="adj" fmla="val 4161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07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3EB2373-9A56-2F42-962C-650D9E0FD2E4}"/>
              </a:ext>
            </a:extLst>
          </p:cNvPr>
          <p:cNvSpPr/>
          <p:nvPr/>
        </p:nvSpPr>
        <p:spPr>
          <a:xfrm>
            <a:off x="7277100" y="1765298"/>
            <a:ext cx="4203700" cy="4597400"/>
          </a:xfrm>
          <a:prstGeom prst="rect">
            <a:avLst/>
          </a:prstGeom>
          <a:solidFill>
            <a:schemeClr val="accent6">
              <a:lumMod val="20000"/>
              <a:lumOff val="80000"/>
            </a:scheme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18C17-ECC6-4822-8AE8-61E4F6BF81CE}"/>
              </a:ext>
            </a:extLst>
          </p:cNvPr>
          <p:cNvSpPr>
            <a:spLocks noGrp="1"/>
          </p:cNvSpPr>
          <p:nvPr>
            <p:ph type="title"/>
          </p:nvPr>
        </p:nvSpPr>
        <p:spPr/>
        <p:txBody>
          <a:bodyPr anchor="t"/>
          <a:lstStyle/>
          <a:p>
            <a:r>
              <a:rPr lang="en-US" dirty="0">
                <a:latin typeface="ITC Franklin Gothic Std Book"/>
              </a:rPr>
              <a:t>Recommended Feasibility Approach</a:t>
            </a:r>
            <a:endParaRPr lang="en-US" dirty="0"/>
          </a:p>
        </p:txBody>
      </p:sp>
      <p:sp>
        <p:nvSpPr>
          <p:cNvPr id="7" name="Rectangle 6">
            <a:extLst>
              <a:ext uri="{FF2B5EF4-FFF2-40B4-BE49-F238E27FC236}">
                <a16:creationId xmlns:a16="http://schemas.microsoft.com/office/drawing/2014/main" id="{709A113A-6D06-4BA8-9EFB-1DFD80A6DEFD}"/>
              </a:ext>
            </a:extLst>
          </p:cNvPr>
          <p:cNvSpPr/>
          <p:nvPr/>
        </p:nvSpPr>
        <p:spPr>
          <a:xfrm>
            <a:off x="596900" y="1752600"/>
            <a:ext cx="3975100" cy="4597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D28AEE-3E27-4F79-A9A8-DA2999873B06}"/>
              </a:ext>
            </a:extLst>
          </p:cNvPr>
          <p:cNvSpPr/>
          <p:nvPr/>
        </p:nvSpPr>
        <p:spPr>
          <a:xfrm>
            <a:off x="4914900" y="1765299"/>
            <a:ext cx="1993900" cy="45974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0DB27E-F85D-419F-9D4F-0F58027E4840}"/>
              </a:ext>
            </a:extLst>
          </p:cNvPr>
          <p:cNvSpPr txBox="1"/>
          <p:nvPr/>
        </p:nvSpPr>
        <p:spPr>
          <a:xfrm>
            <a:off x="1488016" y="1185335"/>
            <a:ext cx="2192867"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C00000"/>
                </a:solidFill>
                <a:latin typeface="ITC Franklin Gothic Std Book"/>
                <a:cs typeface="Calibri"/>
              </a:rPr>
              <a:t>Separate</a:t>
            </a:r>
          </a:p>
        </p:txBody>
      </p:sp>
      <p:sp>
        <p:nvSpPr>
          <p:cNvPr id="13" name="TextBox 12">
            <a:extLst>
              <a:ext uri="{FF2B5EF4-FFF2-40B4-BE49-F238E27FC236}">
                <a16:creationId xmlns:a16="http://schemas.microsoft.com/office/drawing/2014/main" id="{2BC165AF-A1C2-4190-AABF-C98F135C6246}"/>
              </a:ext>
            </a:extLst>
          </p:cNvPr>
          <p:cNvSpPr txBox="1"/>
          <p:nvPr/>
        </p:nvSpPr>
        <p:spPr>
          <a:xfrm>
            <a:off x="5003800" y="1193799"/>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0070C0"/>
                </a:solidFill>
                <a:latin typeface="ITC Franklin Gothic Std Book"/>
                <a:cs typeface="Calibri"/>
              </a:rPr>
              <a:t>Screen</a:t>
            </a:r>
            <a:endParaRPr lang="en-US">
              <a:solidFill>
                <a:srgbClr val="0070C0"/>
              </a:solidFill>
              <a:cs typeface="Calibri" panose="020F0502020204030204"/>
            </a:endParaRPr>
          </a:p>
        </p:txBody>
      </p:sp>
      <p:sp>
        <p:nvSpPr>
          <p:cNvPr id="3" name="Rectangle 2">
            <a:extLst>
              <a:ext uri="{FF2B5EF4-FFF2-40B4-BE49-F238E27FC236}">
                <a16:creationId xmlns:a16="http://schemas.microsoft.com/office/drawing/2014/main" id="{4DFBEC7C-A384-40DF-ABD5-6BACF28C523C}"/>
              </a:ext>
            </a:extLst>
          </p:cNvPr>
          <p:cNvSpPr/>
          <p:nvPr/>
        </p:nvSpPr>
        <p:spPr>
          <a:xfrm>
            <a:off x="7277100" y="1765298"/>
            <a:ext cx="4203700" cy="459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CE4D10-73C6-494B-A2D3-69AC34C86EAC}"/>
              </a:ext>
            </a:extLst>
          </p:cNvPr>
          <p:cNvSpPr txBox="1"/>
          <p:nvPr/>
        </p:nvSpPr>
        <p:spPr>
          <a:xfrm>
            <a:off x="8534399" y="1193798"/>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B050"/>
                </a:solidFill>
                <a:latin typeface="ITC Franklin Gothic Std Book"/>
                <a:cs typeface="Calibri"/>
              </a:rPr>
              <a:t>Total</a:t>
            </a:r>
            <a:endParaRPr lang="en-US" dirty="0">
              <a:solidFill>
                <a:srgbClr val="00B050"/>
              </a:solidFill>
            </a:endParaRPr>
          </a:p>
        </p:txBody>
      </p:sp>
      <p:pic>
        <p:nvPicPr>
          <p:cNvPr id="10" name="Picture 7" descr="A screenshot of a cell phone&#10;&#10;Description generated with high confidence">
            <a:extLst>
              <a:ext uri="{FF2B5EF4-FFF2-40B4-BE49-F238E27FC236}">
                <a16:creationId xmlns:a16="http://schemas.microsoft.com/office/drawing/2014/main" id="{F99F4A48-C15B-424C-8377-E60FB81787C5}"/>
              </a:ext>
            </a:extLst>
          </p:cNvPr>
          <p:cNvPicPr>
            <a:picLocks noChangeAspect="1"/>
          </p:cNvPicPr>
          <p:nvPr/>
        </p:nvPicPr>
        <p:blipFill>
          <a:blip r:embed="rId2"/>
          <a:stretch>
            <a:fillRect/>
          </a:stretch>
        </p:blipFill>
        <p:spPr>
          <a:xfrm>
            <a:off x="867138" y="2180024"/>
            <a:ext cx="10434577" cy="3747243"/>
          </a:xfrm>
          <a:prstGeom prst="rect">
            <a:avLst/>
          </a:prstGeom>
        </p:spPr>
      </p:pic>
    </p:spTree>
    <p:extLst>
      <p:ext uri="{BB962C8B-B14F-4D97-AF65-F5344CB8AC3E}">
        <p14:creationId xmlns:p14="http://schemas.microsoft.com/office/powerpoint/2010/main" val="429188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latin typeface="ITC Franklin Gothic Std Book"/>
              </a:rPr>
              <a:t>We compared our conservative estimates to the FSS 2016 survey</a:t>
            </a:r>
          </a:p>
        </p:txBody>
      </p:sp>
      <p:pic>
        <p:nvPicPr>
          <p:cNvPr id="4" name="Picture 3"/>
          <p:cNvPicPr>
            <a:picLocks noChangeAspect="1"/>
          </p:cNvPicPr>
          <p:nvPr/>
        </p:nvPicPr>
        <p:blipFill>
          <a:blip r:embed="rId3"/>
          <a:stretch>
            <a:fillRect/>
          </a:stretch>
        </p:blipFill>
        <p:spPr>
          <a:xfrm>
            <a:off x="1427531" y="2058306"/>
            <a:ext cx="9312392" cy="3632399"/>
          </a:xfrm>
          <a:prstGeom prst="rect">
            <a:avLst/>
          </a:prstGeom>
        </p:spPr>
      </p:pic>
      <p:sp>
        <p:nvSpPr>
          <p:cNvPr id="3" name="TextBox 2">
            <a:extLst>
              <a:ext uri="{FF2B5EF4-FFF2-40B4-BE49-F238E27FC236}">
                <a16:creationId xmlns:a16="http://schemas.microsoft.com/office/drawing/2014/main" id="{FA5BF292-B03B-4B6C-94E2-70844173859F}"/>
              </a:ext>
            </a:extLst>
          </p:cNvPr>
          <p:cNvSpPr txBox="1"/>
          <p:nvPr/>
        </p:nvSpPr>
        <p:spPr>
          <a:xfrm>
            <a:off x="4988677" y="6098643"/>
            <a:ext cx="82754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https://ncsesdata.nsf.gov/fedsupport/2016/html/FSS2016_DST_08.html</a:t>
            </a:r>
          </a:p>
        </p:txBody>
      </p:sp>
    </p:spTree>
    <p:extLst>
      <p:ext uri="{BB962C8B-B14F-4D97-AF65-F5344CB8AC3E}">
        <p14:creationId xmlns:p14="http://schemas.microsoft.com/office/powerpoint/2010/main" val="450092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ED179F-BE2E-4040-A5AD-1BDCD104214B}"/>
              </a:ext>
            </a:extLst>
          </p:cNvPr>
          <p:cNvSpPr txBox="1"/>
          <p:nvPr/>
        </p:nvSpPr>
        <p:spPr>
          <a:xfrm>
            <a:off x="8408186" y="6162873"/>
            <a:ext cx="3958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FSS Result is S&amp;E total – R&amp;D Plant</a:t>
            </a:r>
          </a:p>
        </p:txBody>
      </p:sp>
      <p:pic>
        <p:nvPicPr>
          <p:cNvPr id="7" name="Graphic 7">
            <a:extLst>
              <a:ext uri="{FF2B5EF4-FFF2-40B4-BE49-F238E27FC236}">
                <a16:creationId xmlns:a16="http://schemas.microsoft.com/office/drawing/2014/main" id="{7C4A0077-5061-447F-8368-F634D6B541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3524" y="564696"/>
            <a:ext cx="9505948" cy="5704793"/>
          </a:xfrm>
          <a:prstGeom prst="rect">
            <a:avLst/>
          </a:prstGeom>
        </p:spPr>
      </p:pic>
    </p:spTree>
    <p:extLst>
      <p:ext uri="{BB962C8B-B14F-4D97-AF65-F5344CB8AC3E}">
        <p14:creationId xmlns:p14="http://schemas.microsoft.com/office/powerpoint/2010/main" val="2423628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We’ve only just begun!</a:t>
            </a:r>
          </a:p>
        </p:txBody>
      </p:sp>
      <p:sp>
        <p:nvSpPr>
          <p:cNvPr id="3" name="Content Placeholder 2"/>
          <p:cNvSpPr>
            <a:spLocks noGrp="1"/>
          </p:cNvSpPr>
          <p:nvPr>
            <p:ph idx="1"/>
          </p:nvPr>
        </p:nvSpPr>
        <p:spPr/>
        <p:txBody>
          <a:bodyPr anchor="t"/>
          <a:lstStyle/>
          <a:p>
            <a:r>
              <a:rPr lang="en-US">
                <a:latin typeface="ITC Franklin Gothic Std Book"/>
              </a:rPr>
              <a:t>Refining subtypes of S&amp;E and R&amp;D</a:t>
            </a:r>
          </a:p>
          <a:p>
            <a:r>
              <a:rPr lang="en-US">
                <a:latin typeface="ITC Franklin Gothic Std Book"/>
              </a:rPr>
              <a:t>Additional microdata, e.g. abstracts</a:t>
            </a:r>
          </a:p>
          <a:p>
            <a:r>
              <a:rPr lang="en-US">
                <a:latin typeface="ITC Franklin Gothic Std Book"/>
              </a:rPr>
              <a:t>Examining agency-specific databases</a:t>
            </a:r>
            <a:endParaRPr lang="en-US"/>
          </a:p>
        </p:txBody>
      </p:sp>
    </p:spTree>
    <p:extLst>
      <p:ext uri="{BB962C8B-B14F-4D97-AF65-F5344CB8AC3E}">
        <p14:creationId xmlns:p14="http://schemas.microsoft.com/office/powerpoint/2010/main" val="1022406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588" y="4980377"/>
            <a:ext cx="11344353" cy="1143000"/>
          </a:xfrm>
        </p:spPr>
        <p:txBody>
          <a:bodyPr/>
          <a:lstStyle/>
          <a:p>
            <a:r>
              <a:rPr lang="en-US"/>
              <a:t>Thank You!</a:t>
            </a:r>
          </a:p>
        </p:txBody>
      </p:sp>
      <p:pic>
        <p:nvPicPr>
          <p:cNvPr id="4" name="Picture 3">
            <a:extLst>
              <a:ext uri="{FF2B5EF4-FFF2-40B4-BE49-F238E27FC236}">
                <a16:creationId xmlns:a16="http://schemas.microsoft.com/office/drawing/2014/main" id="{F82EEFC2-CB90-0C46-BC75-C5F390054D10}"/>
              </a:ext>
            </a:extLst>
          </p:cNvPr>
          <p:cNvPicPr>
            <a:picLocks noChangeAspect="1"/>
          </p:cNvPicPr>
          <p:nvPr/>
        </p:nvPicPr>
        <p:blipFill>
          <a:blip r:embed="rId2"/>
          <a:stretch>
            <a:fillRect/>
          </a:stretch>
        </p:blipFill>
        <p:spPr>
          <a:xfrm>
            <a:off x="1767338" y="2540000"/>
            <a:ext cx="8634176" cy="1833284"/>
          </a:xfrm>
          <a:prstGeom prst="rect">
            <a:avLst/>
          </a:prstGeom>
        </p:spPr>
      </p:pic>
    </p:spTree>
    <p:extLst>
      <p:ext uri="{BB962C8B-B14F-4D97-AF65-F5344CB8AC3E}">
        <p14:creationId xmlns:p14="http://schemas.microsoft.com/office/powerpoint/2010/main" val="1873480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680" y="3099397"/>
            <a:ext cx="10972800" cy="1143000"/>
          </a:xfrm>
        </p:spPr>
        <p:txBody>
          <a:bodyPr/>
          <a:lstStyle/>
          <a:p>
            <a:r>
              <a:rPr lang="en-US"/>
              <a:t>Supplementary Slides</a:t>
            </a:r>
          </a:p>
        </p:txBody>
      </p:sp>
    </p:spTree>
    <p:extLst>
      <p:ext uri="{BB962C8B-B14F-4D97-AF65-F5344CB8AC3E}">
        <p14:creationId xmlns:p14="http://schemas.microsoft.com/office/powerpoint/2010/main" val="3222616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A8AD4F-A956-4F5B-9379-C58CD785EEFC}"/>
              </a:ext>
            </a:extLst>
          </p:cNvPr>
          <p:cNvSpPr>
            <a:spLocks noGrp="1"/>
          </p:cNvSpPr>
          <p:nvPr>
            <p:ph type="title"/>
          </p:nvPr>
        </p:nvSpPr>
        <p:spPr/>
        <p:txBody>
          <a:bodyPr anchor="t"/>
          <a:lstStyle/>
          <a:p>
            <a:r>
              <a:rPr lang="en-US" b="1"/>
              <a:t>Project Summary and Goals</a:t>
            </a:r>
          </a:p>
        </p:txBody>
      </p:sp>
      <p:sp>
        <p:nvSpPr>
          <p:cNvPr id="4" name="Content Placeholder 3">
            <a:extLst>
              <a:ext uri="{FF2B5EF4-FFF2-40B4-BE49-F238E27FC236}">
                <a16:creationId xmlns:a16="http://schemas.microsoft.com/office/drawing/2014/main" id="{8968E6F7-7FC3-4190-BD45-E3789C56EA1D}"/>
              </a:ext>
            </a:extLst>
          </p:cNvPr>
          <p:cNvSpPr>
            <a:spLocks noGrp="1"/>
          </p:cNvSpPr>
          <p:nvPr>
            <p:ph idx="1"/>
          </p:nvPr>
        </p:nvSpPr>
        <p:spPr/>
        <p:txBody>
          <a:bodyPr anchor="t"/>
          <a:lstStyle/>
          <a:p>
            <a:pPr marL="0" indent="0">
              <a:buNone/>
            </a:pPr>
            <a:r>
              <a:rPr lang="en-US" sz="1800" b="1">
                <a:solidFill>
                  <a:schemeClr val="accent2"/>
                </a:solidFill>
                <a:latin typeface="ITC Franklin Gothic Std Book"/>
                <a:ea typeface="+mn-lt"/>
                <a:cs typeface="+mn-lt"/>
              </a:rPr>
              <a:t>Enhancing or supplementing research and development data </a:t>
            </a:r>
            <a:endParaRPr lang="en-US" sz="1800">
              <a:solidFill>
                <a:schemeClr val="accent2"/>
              </a:solidFill>
              <a:latin typeface="ITC Franklin Gothic Std Book"/>
              <a:ea typeface="+mn-lt"/>
              <a:cs typeface="+mn-lt"/>
            </a:endParaRPr>
          </a:p>
          <a:p>
            <a:pPr marL="342900" indent="-342900"/>
            <a:r>
              <a:rPr lang="en-US" sz="1800" b="1">
                <a:latin typeface="ITC Franklin Gothic Std Book"/>
                <a:ea typeface="+mn-lt"/>
                <a:cs typeface="+mn-lt"/>
              </a:rPr>
              <a:t>NSF National Center for Science &amp; Engineering Statistics (NCSES) survey (census) data</a:t>
            </a:r>
            <a:r>
              <a:rPr lang="en-US" sz="1800">
                <a:solidFill>
                  <a:schemeClr val="accent6">
                    <a:lumMod val="75000"/>
                  </a:schemeClr>
                </a:solidFill>
                <a:latin typeface="ITC Franklin Gothic Std Book"/>
                <a:ea typeface="+mn-lt"/>
                <a:cs typeface="+mn-lt"/>
              </a:rPr>
              <a:t> </a:t>
            </a:r>
            <a:r>
              <a:rPr lang="en-US" sz="1800">
                <a:latin typeface="ITC Franklin Gothic Std Book"/>
                <a:ea typeface="+mn-lt"/>
                <a:cs typeface="+mn-lt"/>
              </a:rPr>
              <a:t>with publicly available administrative data</a:t>
            </a:r>
          </a:p>
          <a:p>
            <a:pPr marL="0" indent="0">
              <a:buNone/>
            </a:pPr>
            <a:r>
              <a:rPr lang="en-US" sz="1800" b="1">
                <a:solidFill>
                  <a:schemeClr val="accent2"/>
                </a:solidFill>
                <a:latin typeface="ITC Franklin Gothic Std Book"/>
                <a:ea typeface="+mn-lt"/>
                <a:cs typeface="+mn-lt"/>
              </a:rPr>
              <a:t>Providing International Standards for Science, Technology, Innovation (STI) Data</a:t>
            </a:r>
          </a:p>
          <a:p>
            <a:pPr marL="342900" indent="-342900"/>
            <a:r>
              <a:rPr lang="en-US" sz="1800" err="1">
                <a:latin typeface="ITC Franklin Gothic Std Book"/>
                <a:ea typeface="+mn-lt"/>
                <a:cs typeface="+mn-lt"/>
              </a:rPr>
              <a:t>Organisation</a:t>
            </a:r>
            <a:r>
              <a:rPr lang="en-US" sz="1800">
                <a:latin typeface="ITC Franklin Gothic Std Book"/>
                <a:ea typeface="+mn-lt"/>
                <a:cs typeface="+mn-lt"/>
              </a:rPr>
              <a:t> for Economic Co-operation and Development (OECD) - National Experts on Science and Technology Indicators (NESTI):  – our NSF sponsor chairs this working group</a:t>
            </a:r>
          </a:p>
          <a:p>
            <a:pPr marL="0" indent="0">
              <a:buNone/>
            </a:pPr>
            <a:r>
              <a:rPr lang="en-US" sz="1800" b="1">
                <a:solidFill>
                  <a:schemeClr val="accent2"/>
                </a:solidFill>
                <a:latin typeface="ITC Franklin Gothic Std Book"/>
                <a:ea typeface="+mn-lt"/>
                <a:cs typeface="+mn-lt"/>
              </a:rPr>
              <a:t>Why this matters</a:t>
            </a:r>
            <a:endParaRPr lang="en-US" sz="1800">
              <a:solidFill>
                <a:schemeClr val="accent2"/>
              </a:solidFill>
              <a:latin typeface="ITC Franklin Gothic Std Book"/>
              <a:ea typeface="+mn-lt"/>
              <a:cs typeface="+mn-lt"/>
            </a:endParaRPr>
          </a:p>
          <a:p>
            <a:pPr marL="342900" indent="-342900"/>
            <a:r>
              <a:rPr lang="en-US" sz="1800">
                <a:latin typeface="ITC Franklin Gothic Std Book"/>
                <a:ea typeface="+mn-lt"/>
                <a:cs typeface="+mn-lt"/>
              </a:rPr>
              <a:t>Tracking funding to the project level will allow detailed analysis of R&amp;D funding (fields of study, amount of funding, other)</a:t>
            </a:r>
          </a:p>
          <a:p>
            <a:pPr marL="0" indent="0">
              <a:buNone/>
            </a:pPr>
            <a:r>
              <a:rPr lang="en-US" sz="1800" b="1">
                <a:solidFill>
                  <a:schemeClr val="accent2"/>
                </a:solidFill>
                <a:latin typeface="ITC Franklin Gothic Std Book"/>
                <a:ea typeface="+mn-lt"/>
                <a:cs typeface="+mn-lt"/>
              </a:rPr>
              <a:t>Goals</a:t>
            </a:r>
          </a:p>
          <a:p>
            <a:pPr marL="342900" indent="-342900"/>
            <a:r>
              <a:rPr lang="en-US" sz="1800">
                <a:latin typeface="ITC Franklin Gothic Std Book"/>
                <a:ea typeface="+mn-lt"/>
                <a:cs typeface="+mn-lt"/>
              </a:rPr>
              <a:t>Document availability and quality of administrative  data to measure public R&amp;D expenditures across federal agencies using a common template.</a:t>
            </a:r>
          </a:p>
          <a:p>
            <a:pPr marL="342900" indent="-342900"/>
            <a:r>
              <a:rPr lang="en-US" sz="1800">
                <a:latin typeface="ITC Franklin Gothic Std Book"/>
                <a:ea typeface="+mn-lt"/>
                <a:cs typeface="+mn-lt"/>
              </a:rPr>
              <a:t>Assess feasibility of building a micro database of public funding for R&amp;D projects based on administrative data</a:t>
            </a:r>
          </a:p>
          <a:p>
            <a:pPr marL="342900" indent="-342900"/>
            <a:endParaRPr lang="en-US" sz="1800">
              <a:ea typeface="+mn-lt"/>
              <a:cs typeface="+mn-lt"/>
            </a:endParaRPr>
          </a:p>
        </p:txBody>
      </p:sp>
    </p:spTree>
    <p:extLst>
      <p:ext uri="{BB962C8B-B14F-4D97-AF65-F5344CB8AC3E}">
        <p14:creationId xmlns:p14="http://schemas.microsoft.com/office/powerpoint/2010/main" val="689143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screenshot&#10;&#10;Description generated with high confidence">
            <a:extLst>
              <a:ext uri="{FF2B5EF4-FFF2-40B4-BE49-F238E27FC236}">
                <a16:creationId xmlns:a16="http://schemas.microsoft.com/office/drawing/2014/main" id="{A46EFBE7-D0D2-4B7C-944F-F4BCCFD2DAF7}"/>
              </a:ext>
            </a:extLst>
          </p:cNvPr>
          <p:cNvPicPr>
            <a:picLocks noChangeAspect="1"/>
          </p:cNvPicPr>
          <p:nvPr/>
        </p:nvPicPr>
        <p:blipFill>
          <a:blip r:embed="rId3"/>
          <a:stretch>
            <a:fillRect/>
          </a:stretch>
        </p:blipFill>
        <p:spPr>
          <a:xfrm>
            <a:off x="651141" y="44564"/>
            <a:ext cx="10872948" cy="6892390"/>
          </a:xfrm>
          <a:prstGeom prst="rect">
            <a:avLst/>
          </a:prstGeom>
        </p:spPr>
      </p:pic>
    </p:spTree>
    <p:extLst>
      <p:ext uri="{BB962C8B-B14F-4D97-AF65-F5344CB8AC3E}">
        <p14:creationId xmlns:p14="http://schemas.microsoft.com/office/powerpoint/2010/main" val="3392416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FFD1F837-8A05-4E82-82C1-1D96F8610F00}"/>
              </a:ext>
            </a:extLst>
          </p:cNvPr>
          <p:cNvPicPr>
            <a:picLocks noChangeAspect="1"/>
          </p:cNvPicPr>
          <p:nvPr/>
        </p:nvPicPr>
        <p:blipFill>
          <a:blip r:embed="rId3"/>
          <a:stretch>
            <a:fillRect/>
          </a:stretch>
        </p:blipFill>
        <p:spPr>
          <a:xfrm>
            <a:off x="1517979" y="50009"/>
            <a:ext cx="9142879" cy="6809971"/>
          </a:xfrm>
          <a:prstGeom prst="rect">
            <a:avLst/>
          </a:prstGeom>
        </p:spPr>
      </p:pic>
    </p:spTree>
    <p:extLst>
      <p:ext uri="{BB962C8B-B14F-4D97-AF65-F5344CB8AC3E}">
        <p14:creationId xmlns:p14="http://schemas.microsoft.com/office/powerpoint/2010/main" val="10402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6698-790A-49EA-BE74-019D53FF9817}"/>
              </a:ext>
            </a:extLst>
          </p:cNvPr>
          <p:cNvSpPr>
            <a:spLocks noGrp="1"/>
          </p:cNvSpPr>
          <p:nvPr>
            <p:ph type="title"/>
          </p:nvPr>
        </p:nvSpPr>
        <p:spPr/>
        <p:txBody>
          <a:bodyPr anchor="t"/>
          <a:lstStyle/>
          <a:p>
            <a:r>
              <a:rPr lang="en-US">
                <a:latin typeface="ITC Franklin Gothic Std Book"/>
              </a:rPr>
              <a:t>The SDAD Data Science Framework</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F1B2A722-1B7C-460F-8F28-BD95E703A086}"/>
              </a:ext>
            </a:extLst>
          </p:cNvPr>
          <p:cNvPicPr>
            <a:picLocks noGrp="1" noChangeAspect="1"/>
          </p:cNvPicPr>
          <p:nvPr>
            <p:ph idx="1"/>
          </p:nvPr>
        </p:nvPicPr>
        <p:blipFill rotWithShape="1">
          <a:blip r:embed="rId3"/>
          <a:srcRect l="356" t="16182" r="-285" b="253"/>
          <a:stretch/>
        </p:blipFill>
        <p:spPr>
          <a:xfrm>
            <a:off x="939767" y="1322208"/>
            <a:ext cx="10284207" cy="4837451"/>
          </a:xfrm>
          <a:prstGeom prst="rect">
            <a:avLst/>
          </a:prstGeom>
        </p:spPr>
      </p:pic>
    </p:spTree>
    <p:extLst>
      <p:ext uri="{BB962C8B-B14F-4D97-AF65-F5344CB8AC3E}">
        <p14:creationId xmlns:p14="http://schemas.microsoft.com/office/powerpoint/2010/main" val="622992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E31C04-3B2E-4C7B-83A4-E172888BE541}"/>
              </a:ext>
            </a:extLst>
          </p:cNvPr>
          <p:cNvSpPr>
            <a:spLocks noGrp="1"/>
          </p:cNvSpPr>
          <p:nvPr>
            <p:ph idx="1"/>
          </p:nvPr>
        </p:nvSpPr>
        <p:spPr>
          <a:xfrm>
            <a:off x="867138" y="1640997"/>
            <a:ext cx="5159193" cy="4422449"/>
          </a:xfrm>
        </p:spPr>
        <p:txBody>
          <a:bodyPr anchor="t"/>
          <a:lstStyle/>
          <a:p>
            <a:pPr marL="0" indent="0">
              <a:spcBef>
                <a:spcPct val="0"/>
              </a:spcBef>
              <a:buNone/>
            </a:pPr>
            <a:r>
              <a:rPr lang="en-US" sz="2400" b="1">
                <a:solidFill>
                  <a:schemeClr val="accent2"/>
                </a:solidFill>
                <a:latin typeface="ITC Franklin Gothic Std Book"/>
                <a:ea typeface="+mn-lt"/>
                <a:cs typeface="+mn-lt"/>
              </a:rPr>
              <a:t>How much data is missing?</a:t>
            </a:r>
            <a:endParaRPr lang="en-US" sz="2400" b="1">
              <a:solidFill>
                <a:schemeClr val="accent2"/>
              </a:solidFill>
              <a:latin typeface="ITC Franklin Gothic Std Book"/>
              <a:cs typeface="Calibri"/>
            </a:endParaRPr>
          </a:p>
          <a:p>
            <a:pPr marL="342900" indent="-342900"/>
            <a:r>
              <a:rPr lang="en-US" sz="2400">
                <a:solidFill>
                  <a:srgbClr val="000000"/>
                </a:solidFill>
                <a:latin typeface="ITC Franklin Gothic Std Book"/>
                <a:ea typeface="+mj-ea"/>
                <a:cs typeface="Calibri"/>
              </a:rPr>
              <a:t>Created an automated process that returns percentages of complete (not N/A or blank) values for each field in the dataset</a:t>
            </a:r>
            <a:endParaRPr lang="en-US" sz="2400">
              <a:latin typeface="ITC Franklin Gothic Std Book"/>
              <a:ea typeface="+mj-ea"/>
              <a:cs typeface="Calibri"/>
            </a:endParaRPr>
          </a:p>
          <a:p>
            <a:pPr marL="342900" indent="-342900"/>
            <a:r>
              <a:rPr lang="en-US" sz="2400">
                <a:solidFill>
                  <a:srgbClr val="000000"/>
                </a:solidFill>
                <a:latin typeface="ITC Franklin Gothic Std Book"/>
                <a:ea typeface="+mj-ea"/>
                <a:cs typeface="Calibri"/>
              </a:rPr>
              <a:t>Especially relevant for tracking funding amounts and organization name</a:t>
            </a:r>
          </a:p>
          <a:p>
            <a:pPr marL="342900" indent="-342900"/>
            <a:endParaRPr lang="en-US" sz="2400">
              <a:latin typeface="ITC Franklin Gothic Std Book"/>
              <a:cs typeface="Calibri"/>
            </a:endParaRPr>
          </a:p>
          <a:p>
            <a:pPr marL="457200" lvl="1" indent="0">
              <a:buNone/>
            </a:pPr>
            <a:endParaRPr lang="en-US" sz="2400">
              <a:latin typeface="ITC Franklin Gothic Std Book"/>
              <a:cs typeface="Calibri"/>
            </a:endParaRPr>
          </a:p>
        </p:txBody>
      </p:sp>
      <p:graphicFrame>
        <p:nvGraphicFramePr>
          <p:cNvPr id="6" name="Table 5">
            <a:extLst>
              <a:ext uri="{FF2B5EF4-FFF2-40B4-BE49-F238E27FC236}">
                <a16:creationId xmlns:a16="http://schemas.microsoft.com/office/drawing/2014/main" id="{13B8A232-EAB4-456B-BDD5-E88090DD4B9A}"/>
              </a:ext>
            </a:extLst>
          </p:cNvPr>
          <p:cNvGraphicFramePr>
            <a:graphicFrameLocks noGrp="1"/>
          </p:cNvGraphicFramePr>
          <p:nvPr>
            <p:extLst>
              <p:ext uri="{D42A27DB-BD31-4B8C-83A1-F6EECF244321}">
                <p14:modId xmlns:p14="http://schemas.microsoft.com/office/powerpoint/2010/main" val="927987353"/>
              </p:ext>
            </p:extLst>
          </p:nvPr>
        </p:nvGraphicFramePr>
        <p:xfrm>
          <a:off x="6449248" y="1798590"/>
          <a:ext cx="3889018" cy="3017520"/>
        </p:xfrm>
        <a:graphic>
          <a:graphicData uri="http://schemas.openxmlformats.org/drawingml/2006/table">
            <a:tbl>
              <a:tblPr firstRow="1" firstCol="1" bandRow="1">
                <a:tableStyleId>{5940675A-B579-460E-94D1-54222C63F5DA}</a:tableStyleId>
              </a:tblPr>
              <a:tblGrid>
                <a:gridCol w="2958650">
                  <a:extLst>
                    <a:ext uri="{9D8B030D-6E8A-4147-A177-3AD203B41FA5}">
                      <a16:colId xmlns:a16="http://schemas.microsoft.com/office/drawing/2014/main" val="1726199658"/>
                    </a:ext>
                  </a:extLst>
                </a:gridCol>
                <a:gridCol w="930368">
                  <a:extLst>
                    <a:ext uri="{9D8B030D-6E8A-4147-A177-3AD203B41FA5}">
                      <a16:colId xmlns:a16="http://schemas.microsoft.com/office/drawing/2014/main" val="3348054447"/>
                    </a:ext>
                  </a:extLst>
                </a:gridCol>
              </a:tblGrid>
              <a:tr h="0">
                <a:tc>
                  <a:txBody>
                    <a:bodyPr/>
                    <a:lstStyle/>
                    <a:p>
                      <a:r>
                        <a:rPr lang="en-US">
                          <a:effectLst/>
                        </a:rPr>
                        <a:t>CONGRESSIONAL_DISTRICT</a:t>
                      </a:r>
                    </a:p>
                  </a:txBody>
                  <a:tcPr marL="68580" marR="68580" marT="0" marB="0">
                    <a:solidFill>
                      <a:schemeClr val="bg1"/>
                    </a:solidFill>
                  </a:tcPr>
                </a:tc>
                <a:tc>
                  <a:txBody>
                    <a:bodyPr/>
                    <a:lstStyle/>
                    <a:p>
                      <a:r>
                        <a:rPr lang="en-US" err="1">
                          <a:effectLst/>
                        </a:rPr>
                        <a:t>freq</a:t>
                      </a:r>
                    </a:p>
                  </a:txBody>
                  <a:tcPr marL="68580" marR="68580" marT="0" marB="0">
                    <a:solidFill>
                      <a:schemeClr val="bg1"/>
                    </a:solidFill>
                  </a:tcPr>
                </a:tc>
                <a:extLst>
                  <a:ext uri="{0D108BD9-81ED-4DB2-BD59-A6C34878D82A}">
                    <a16:rowId xmlns:a16="http://schemas.microsoft.com/office/drawing/2014/main" val="2683125121"/>
                  </a:ext>
                </a:extLst>
              </a:tr>
              <a:tr h="0">
                <a:tc>
                  <a:txBody>
                    <a:bodyPr/>
                    <a:lstStyle/>
                    <a:p>
                      <a:r>
                        <a:rPr lang="en-US">
                          <a:effectLst/>
                        </a:rPr>
                        <a:t>07</a:t>
                      </a:r>
                    </a:p>
                  </a:txBody>
                  <a:tcPr marL="68580" marR="68580" marT="0" marB="0">
                    <a:solidFill>
                      <a:schemeClr val="bg1"/>
                    </a:solidFill>
                  </a:tcPr>
                </a:tc>
                <a:tc>
                  <a:txBody>
                    <a:bodyPr/>
                    <a:lstStyle/>
                    <a:p>
                      <a:r>
                        <a:rPr lang="en-US">
                          <a:effectLst/>
                        </a:rPr>
                        <a:t>12010</a:t>
                      </a:r>
                    </a:p>
                  </a:txBody>
                  <a:tcPr marL="68580" marR="68580" marT="0" marB="0">
                    <a:solidFill>
                      <a:schemeClr val="bg1"/>
                    </a:solidFill>
                  </a:tcPr>
                </a:tc>
                <a:extLst>
                  <a:ext uri="{0D108BD9-81ED-4DB2-BD59-A6C34878D82A}">
                    <a16:rowId xmlns:a16="http://schemas.microsoft.com/office/drawing/2014/main" val="2547992474"/>
                  </a:ext>
                </a:extLst>
              </a:tr>
              <a:tr h="0">
                <a:tc>
                  <a:txBody>
                    <a:bodyPr/>
                    <a:lstStyle/>
                    <a:p>
                      <a:r>
                        <a:rPr lang="en-US">
                          <a:effectLst/>
                        </a:rPr>
                        <a:t>02</a:t>
                      </a:r>
                    </a:p>
                  </a:txBody>
                  <a:tcPr marL="68580" marR="68580" marT="0" marB="0">
                    <a:solidFill>
                      <a:schemeClr val="bg1"/>
                    </a:solidFill>
                  </a:tcPr>
                </a:tc>
                <a:tc>
                  <a:txBody>
                    <a:bodyPr/>
                    <a:lstStyle/>
                    <a:p>
                      <a:r>
                        <a:rPr lang="en-US">
                          <a:effectLst/>
                        </a:rPr>
                        <a:t>8733</a:t>
                      </a:r>
                    </a:p>
                  </a:txBody>
                  <a:tcPr marL="68580" marR="68580" marT="0" marB="0">
                    <a:solidFill>
                      <a:schemeClr val="bg1"/>
                    </a:solidFill>
                  </a:tcPr>
                </a:tc>
                <a:extLst>
                  <a:ext uri="{0D108BD9-81ED-4DB2-BD59-A6C34878D82A}">
                    <a16:rowId xmlns:a16="http://schemas.microsoft.com/office/drawing/2014/main" val="1267216747"/>
                  </a:ext>
                </a:extLst>
              </a:tr>
              <a:tr h="0">
                <a:tc>
                  <a:txBody>
                    <a:bodyPr/>
                    <a:lstStyle/>
                    <a:p>
                      <a:r>
                        <a:rPr lang="en-US">
                          <a:effectLst/>
                        </a:rPr>
                        <a:t>01</a:t>
                      </a:r>
                    </a:p>
                  </a:txBody>
                  <a:tcPr marL="68580" marR="68580" marT="0" marB="0">
                    <a:solidFill>
                      <a:schemeClr val="bg1"/>
                    </a:solidFill>
                  </a:tcPr>
                </a:tc>
                <a:tc>
                  <a:txBody>
                    <a:bodyPr/>
                    <a:lstStyle/>
                    <a:p>
                      <a:r>
                        <a:rPr lang="en-US">
                          <a:effectLst/>
                        </a:rPr>
                        <a:t>7612</a:t>
                      </a:r>
                    </a:p>
                  </a:txBody>
                  <a:tcPr marL="68580" marR="68580" marT="0" marB="0">
                    <a:solidFill>
                      <a:schemeClr val="bg1"/>
                    </a:solidFill>
                  </a:tcPr>
                </a:tc>
                <a:extLst>
                  <a:ext uri="{0D108BD9-81ED-4DB2-BD59-A6C34878D82A}">
                    <a16:rowId xmlns:a16="http://schemas.microsoft.com/office/drawing/2014/main" val="69860215"/>
                  </a:ext>
                </a:extLst>
              </a:tr>
              <a:tr h="0">
                <a:tc>
                  <a:txBody>
                    <a:bodyPr/>
                    <a:lstStyle/>
                    <a:p>
                      <a:r>
                        <a:rPr lang="en-US">
                          <a:effectLst/>
                        </a:rPr>
                        <a:t>05</a:t>
                      </a:r>
                    </a:p>
                  </a:txBody>
                  <a:tcPr marL="68580" marR="68580" marT="0" marB="0">
                    <a:solidFill>
                      <a:schemeClr val="bg1"/>
                    </a:solidFill>
                  </a:tcPr>
                </a:tc>
                <a:tc>
                  <a:txBody>
                    <a:bodyPr/>
                    <a:lstStyle/>
                    <a:p>
                      <a:r>
                        <a:rPr lang="en-US">
                          <a:effectLst/>
                        </a:rPr>
                        <a:t>7228</a:t>
                      </a:r>
                    </a:p>
                  </a:txBody>
                  <a:tcPr marL="68580" marR="68580" marT="0" marB="0">
                    <a:solidFill>
                      <a:schemeClr val="bg1"/>
                    </a:solidFill>
                  </a:tcPr>
                </a:tc>
                <a:extLst>
                  <a:ext uri="{0D108BD9-81ED-4DB2-BD59-A6C34878D82A}">
                    <a16:rowId xmlns:a16="http://schemas.microsoft.com/office/drawing/2014/main" val="3284442811"/>
                  </a:ext>
                </a:extLst>
              </a:tr>
              <a:tr h="0">
                <a:tc>
                  <a:txBody>
                    <a:bodyPr/>
                    <a:lstStyle/>
                    <a:p>
                      <a:r>
                        <a:rPr lang="en-US" b="0" i="0">
                          <a:effectLst/>
                        </a:rPr>
                        <a:t>N/A</a:t>
                      </a:r>
                    </a:p>
                  </a:txBody>
                  <a:tcPr marL="68580" marR="68580" marT="0" marB="0">
                    <a:solidFill>
                      <a:srgbClr val="FFFF00"/>
                    </a:solidFill>
                  </a:tcPr>
                </a:tc>
                <a:tc>
                  <a:txBody>
                    <a:bodyPr/>
                    <a:lstStyle/>
                    <a:p>
                      <a:r>
                        <a:rPr lang="en-US">
                          <a:effectLst/>
                        </a:rPr>
                        <a:t>6560</a:t>
                      </a:r>
                    </a:p>
                  </a:txBody>
                  <a:tcPr marL="68580" marR="68580" marT="0" marB="0">
                    <a:solidFill>
                      <a:srgbClr val="FFFF00"/>
                    </a:solidFill>
                  </a:tcPr>
                </a:tc>
                <a:extLst>
                  <a:ext uri="{0D108BD9-81ED-4DB2-BD59-A6C34878D82A}">
                    <a16:rowId xmlns:a16="http://schemas.microsoft.com/office/drawing/2014/main" val="1417097104"/>
                  </a:ext>
                </a:extLst>
              </a:tr>
              <a:tr h="0">
                <a:tc>
                  <a:txBody>
                    <a:bodyPr/>
                    <a:lstStyle/>
                    <a:p>
                      <a:r>
                        <a:rPr lang="en-US">
                          <a:effectLst/>
                        </a:rPr>
                        <a:t>03</a:t>
                      </a:r>
                    </a:p>
                  </a:txBody>
                  <a:tcPr marL="68580" marR="68580" marT="0" marB="0">
                    <a:solidFill>
                      <a:schemeClr val="bg1"/>
                    </a:solidFill>
                  </a:tcPr>
                </a:tc>
                <a:tc>
                  <a:txBody>
                    <a:bodyPr/>
                    <a:lstStyle/>
                    <a:p>
                      <a:r>
                        <a:rPr lang="en-US">
                          <a:effectLst/>
                        </a:rPr>
                        <a:t>6294</a:t>
                      </a:r>
                    </a:p>
                  </a:txBody>
                  <a:tcPr marL="68580" marR="68580" marT="0" marB="0">
                    <a:solidFill>
                      <a:schemeClr val="bg1"/>
                    </a:solidFill>
                  </a:tcPr>
                </a:tc>
                <a:extLst>
                  <a:ext uri="{0D108BD9-81ED-4DB2-BD59-A6C34878D82A}">
                    <a16:rowId xmlns:a16="http://schemas.microsoft.com/office/drawing/2014/main" val="2096912454"/>
                  </a:ext>
                </a:extLst>
              </a:tr>
              <a:tr h="0">
                <a:tc>
                  <a:txBody>
                    <a:bodyPr/>
                    <a:lstStyle/>
                    <a:p>
                      <a:r>
                        <a:rPr lang="en-US">
                          <a:effectLst/>
                        </a:rPr>
                        <a:t>12</a:t>
                      </a:r>
                    </a:p>
                  </a:txBody>
                  <a:tcPr marL="68580" marR="68580" marT="0" marB="0">
                    <a:solidFill>
                      <a:schemeClr val="bg1"/>
                    </a:solidFill>
                  </a:tcPr>
                </a:tc>
                <a:tc>
                  <a:txBody>
                    <a:bodyPr/>
                    <a:lstStyle/>
                    <a:p>
                      <a:r>
                        <a:rPr lang="en-US">
                          <a:effectLst/>
                        </a:rPr>
                        <a:t>6125</a:t>
                      </a:r>
                    </a:p>
                  </a:txBody>
                  <a:tcPr marL="68580" marR="68580" marT="0" marB="0">
                    <a:solidFill>
                      <a:schemeClr val="bg1"/>
                    </a:solidFill>
                  </a:tcPr>
                </a:tc>
                <a:extLst>
                  <a:ext uri="{0D108BD9-81ED-4DB2-BD59-A6C34878D82A}">
                    <a16:rowId xmlns:a16="http://schemas.microsoft.com/office/drawing/2014/main" val="2266848387"/>
                  </a:ext>
                </a:extLst>
              </a:tr>
              <a:tr h="0">
                <a:tc>
                  <a:txBody>
                    <a:bodyPr/>
                    <a:lstStyle/>
                    <a:p>
                      <a:r>
                        <a:rPr lang="en-US">
                          <a:effectLst/>
                        </a:rPr>
                        <a:t>04</a:t>
                      </a:r>
                    </a:p>
                  </a:txBody>
                  <a:tcPr marL="68580" marR="68580" marT="0" marB="0">
                    <a:solidFill>
                      <a:schemeClr val="bg1"/>
                    </a:solidFill>
                  </a:tcPr>
                </a:tc>
                <a:tc>
                  <a:txBody>
                    <a:bodyPr/>
                    <a:lstStyle/>
                    <a:p>
                      <a:r>
                        <a:rPr lang="en-US">
                          <a:effectLst/>
                        </a:rPr>
                        <a:t>4090</a:t>
                      </a:r>
                    </a:p>
                  </a:txBody>
                  <a:tcPr marL="68580" marR="68580" marT="0" marB="0">
                    <a:solidFill>
                      <a:schemeClr val="bg1"/>
                    </a:solidFill>
                  </a:tcPr>
                </a:tc>
                <a:extLst>
                  <a:ext uri="{0D108BD9-81ED-4DB2-BD59-A6C34878D82A}">
                    <a16:rowId xmlns:a16="http://schemas.microsoft.com/office/drawing/2014/main" val="1062106345"/>
                  </a:ext>
                </a:extLst>
              </a:tr>
              <a:tr h="0">
                <a:tc>
                  <a:txBody>
                    <a:bodyPr/>
                    <a:lstStyle/>
                    <a:p>
                      <a:r>
                        <a:rPr lang="en-US">
                          <a:effectLst/>
                        </a:rPr>
                        <a:t>13</a:t>
                      </a:r>
                    </a:p>
                  </a:txBody>
                  <a:tcPr marL="68580" marR="68580" marT="0" marB="0">
                    <a:solidFill>
                      <a:schemeClr val="bg1"/>
                    </a:solidFill>
                  </a:tcPr>
                </a:tc>
                <a:tc>
                  <a:txBody>
                    <a:bodyPr/>
                    <a:lstStyle/>
                    <a:p>
                      <a:r>
                        <a:rPr lang="en-US">
                          <a:effectLst/>
                        </a:rPr>
                        <a:t>3874</a:t>
                      </a:r>
                    </a:p>
                  </a:txBody>
                  <a:tcPr marL="68580" marR="68580" marT="0" marB="0">
                    <a:solidFill>
                      <a:schemeClr val="bg1"/>
                    </a:solidFill>
                  </a:tcPr>
                </a:tc>
                <a:extLst>
                  <a:ext uri="{0D108BD9-81ED-4DB2-BD59-A6C34878D82A}">
                    <a16:rowId xmlns:a16="http://schemas.microsoft.com/office/drawing/2014/main" val="3826582951"/>
                  </a:ext>
                </a:extLst>
              </a:tr>
              <a:tr h="0">
                <a:tc>
                  <a:txBody>
                    <a:bodyPr/>
                    <a:lstStyle/>
                    <a:p>
                      <a:r>
                        <a:rPr lang="en-US">
                          <a:effectLst/>
                        </a:rPr>
                        <a:t>09</a:t>
                      </a:r>
                    </a:p>
                  </a:txBody>
                  <a:tcPr marL="68580" marR="68580" marT="0" marB="0">
                    <a:solidFill>
                      <a:schemeClr val="bg1"/>
                    </a:solidFill>
                  </a:tcPr>
                </a:tc>
                <a:tc>
                  <a:txBody>
                    <a:bodyPr/>
                    <a:lstStyle/>
                    <a:p>
                      <a:r>
                        <a:rPr lang="en-US">
                          <a:effectLst/>
                        </a:rPr>
                        <a:t>3019</a:t>
                      </a:r>
                    </a:p>
                  </a:txBody>
                  <a:tcPr marL="68580" marR="68580" marT="0" marB="0">
                    <a:solidFill>
                      <a:schemeClr val="bg1"/>
                    </a:solidFill>
                  </a:tcPr>
                </a:tc>
                <a:extLst>
                  <a:ext uri="{0D108BD9-81ED-4DB2-BD59-A6C34878D82A}">
                    <a16:rowId xmlns:a16="http://schemas.microsoft.com/office/drawing/2014/main" val="447043662"/>
                  </a:ext>
                </a:extLst>
              </a:tr>
            </a:tbl>
          </a:graphicData>
        </a:graphic>
      </p:graphicFrame>
      <p:sp>
        <p:nvSpPr>
          <p:cNvPr id="8" name="TextBox 7">
            <a:extLst>
              <a:ext uri="{FF2B5EF4-FFF2-40B4-BE49-F238E27FC236}">
                <a16:creationId xmlns:a16="http://schemas.microsoft.com/office/drawing/2014/main" id="{BAF82DDC-EA71-416C-AEC6-8FA948C645A1}"/>
              </a:ext>
            </a:extLst>
          </p:cNvPr>
          <p:cNvSpPr txBox="1"/>
          <p:nvPr/>
        </p:nvSpPr>
        <p:spPr>
          <a:xfrm>
            <a:off x="6221325" y="1344941"/>
            <a:ext cx="4251727" cy="20781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Frequency of Congressional District Entries</a:t>
            </a:r>
            <a:endParaRPr lang="en-US" b="1" i="1">
              <a:cs typeface="Calibri"/>
            </a:endParaRPr>
          </a:p>
        </p:txBody>
      </p:sp>
      <p:sp>
        <p:nvSpPr>
          <p:cNvPr id="10" name="Title 9">
            <a:extLst>
              <a:ext uri="{FF2B5EF4-FFF2-40B4-BE49-F238E27FC236}">
                <a16:creationId xmlns:a16="http://schemas.microsoft.com/office/drawing/2014/main" id="{DEA17E2D-02E6-48C3-AFEB-28C13452DE90}"/>
              </a:ext>
            </a:extLst>
          </p:cNvPr>
          <p:cNvSpPr>
            <a:spLocks noGrp="1"/>
          </p:cNvSpPr>
          <p:nvPr>
            <p:ph type="title"/>
          </p:nvPr>
        </p:nvSpPr>
        <p:spPr/>
        <p:txBody>
          <a:bodyPr anchor="t"/>
          <a:lstStyle/>
          <a:p>
            <a:r>
              <a:rPr lang="en-US">
                <a:latin typeface="ITC Franklin Gothic Std Book"/>
              </a:rPr>
              <a:t>Completeness Example</a:t>
            </a:r>
            <a:endParaRPr lang="en-US"/>
          </a:p>
        </p:txBody>
      </p:sp>
    </p:spTree>
    <p:extLst>
      <p:ext uri="{BB962C8B-B14F-4D97-AF65-F5344CB8AC3E}">
        <p14:creationId xmlns:p14="http://schemas.microsoft.com/office/powerpoint/2010/main" val="1283431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b="1">
                <a:latin typeface="ITC Franklin Gothic Std Book"/>
                <a:cs typeface="Calibri"/>
              </a:rPr>
              <a:t>Validity</a:t>
            </a:r>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idx="1"/>
          </p:nvPr>
        </p:nvSpPr>
        <p:spPr/>
        <p:txBody>
          <a:bodyPr anchor="t"/>
          <a:lstStyle/>
          <a:p>
            <a:pPr marL="0" indent="0">
              <a:spcBef>
                <a:spcPct val="0"/>
              </a:spcBef>
              <a:buNone/>
            </a:pPr>
            <a:r>
              <a:rPr lang="en-US" sz="2800">
                <a:solidFill>
                  <a:schemeClr val="accent2"/>
                </a:solidFill>
                <a:latin typeface="ITC Franklin Gothic Std Book"/>
                <a:ea typeface="+mn-lt"/>
                <a:cs typeface="+mn-lt"/>
              </a:rPr>
              <a:t>How much data is relevant and correctly formatted?</a:t>
            </a:r>
            <a:endParaRPr lang="en-US" sz="2800">
              <a:solidFill>
                <a:schemeClr val="accent2"/>
              </a:solidFill>
              <a:latin typeface="ITC Franklin Gothic Std Book"/>
              <a:cs typeface="Calibri"/>
            </a:endParaRPr>
          </a:p>
          <a:p>
            <a:pPr marL="342900" indent="-342900"/>
            <a:r>
              <a:rPr lang="en-US" sz="2400">
                <a:latin typeface="ITC Franklin Gothic Std Book"/>
                <a:ea typeface="+mn-lt"/>
                <a:cs typeface="+mn-lt"/>
              </a:rPr>
              <a:t>Specialized process for each field that tracks amount of incorrectly formatted and misplaced data.</a:t>
            </a:r>
            <a:r>
              <a:rPr lang="en-US" sz="2400">
                <a:solidFill>
                  <a:srgbClr val="000000"/>
                </a:solidFill>
                <a:latin typeface="ITC Franklin Gothic Std Book"/>
                <a:ea typeface="+mn-lt"/>
                <a:cs typeface="+mn-lt"/>
              </a:rPr>
              <a:t> </a:t>
            </a:r>
          </a:p>
          <a:p>
            <a:pPr marL="342900" indent="-342900"/>
            <a:r>
              <a:rPr lang="en-US" sz="2400">
                <a:latin typeface="ITC Franklin Gothic Std Book"/>
                <a:ea typeface="+mn-lt"/>
                <a:cs typeface="+mn-lt"/>
              </a:rPr>
              <a:t>Process returns the percentage of projects and funding inputted correctly</a:t>
            </a:r>
            <a:endParaRPr lang="en-US" sz="2400">
              <a:latin typeface="ITC Franklin Gothic Std Book"/>
              <a:cs typeface="Calibri"/>
            </a:endParaRPr>
          </a:p>
          <a:p>
            <a:pPr marL="0" indent="0">
              <a:buNone/>
            </a:pPr>
            <a:r>
              <a:rPr lang="en-US" sz="2800">
                <a:solidFill>
                  <a:schemeClr val="accent2"/>
                </a:solidFill>
                <a:latin typeface="ITC Franklin Gothic Std Book"/>
                <a:ea typeface="+mj-ea"/>
                <a:cs typeface="Calibri"/>
              </a:rPr>
              <a:t>Prepared</a:t>
            </a:r>
            <a:r>
              <a:rPr lang="en-US" sz="2800">
                <a:solidFill>
                  <a:schemeClr val="accent2"/>
                </a:solidFill>
                <a:latin typeface="ITC Franklin Gothic Std Book"/>
                <a:ea typeface="+mn-lt"/>
                <a:cs typeface="+mn-lt"/>
              </a:rPr>
              <a:t> R scripts to:</a:t>
            </a:r>
            <a:endParaRPr lang="en-US" sz="2800">
              <a:solidFill>
                <a:schemeClr val="accent2"/>
              </a:solidFill>
              <a:latin typeface="ITC Franklin Gothic Std Book"/>
              <a:cs typeface="Calibri"/>
            </a:endParaRPr>
          </a:p>
          <a:p>
            <a:pPr marL="342900" indent="-342900"/>
            <a:r>
              <a:rPr lang="en-US" sz="2400">
                <a:latin typeface="ITC Franklin Gothic Std Book"/>
                <a:ea typeface="+mn-lt"/>
                <a:cs typeface="+mn-lt"/>
              </a:rPr>
              <a:t>Ensure </a:t>
            </a:r>
            <a:r>
              <a:rPr lang="en-US" sz="2400">
                <a:solidFill>
                  <a:schemeClr val="accent2"/>
                </a:solidFill>
                <a:latin typeface="ITC Franklin Gothic Std Book"/>
                <a:ea typeface="+mn-lt"/>
                <a:cs typeface="+mn-lt"/>
              </a:rPr>
              <a:t>proper formatting</a:t>
            </a:r>
            <a:r>
              <a:rPr lang="en-US" sz="2400">
                <a:solidFill>
                  <a:schemeClr val="accent6">
                    <a:lumMod val="75000"/>
                  </a:schemeClr>
                </a:solidFill>
                <a:latin typeface="ITC Franklin Gothic Std Book"/>
                <a:ea typeface="+mn-lt"/>
                <a:cs typeface="+mn-lt"/>
              </a:rPr>
              <a:t> </a:t>
            </a:r>
            <a:r>
              <a:rPr lang="en-US" sz="2400">
                <a:solidFill>
                  <a:srgbClr val="000000"/>
                </a:solidFill>
                <a:latin typeface="ITC Franklin Gothic Std Book"/>
                <a:ea typeface="+mn-lt"/>
                <a:cs typeface="+mn-lt"/>
              </a:rPr>
              <a:t>for</a:t>
            </a:r>
            <a:endParaRPr lang="en-US" sz="2400">
              <a:latin typeface="ITC Franklin Gothic Std Book"/>
              <a:ea typeface="+mn-lt"/>
              <a:cs typeface="+mn-lt"/>
            </a:endParaRPr>
          </a:p>
          <a:p>
            <a:pPr marL="742950" lvl="1" indent="-285750"/>
            <a:r>
              <a:rPr lang="en-US" sz="2400">
                <a:latin typeface="ITC Franklin Gothic Std Book"/>
                <a:ea typeface="+mn-lt"/>
                <a:cs typeface="+mn-lt"/>
              </a:rPr>
              <a:t>state abbreviations, zip codes and city names</a:t>
            </a:r>
          </a:p>
          <a:p>
            <a:pPr marL="742950" lvl="1" indent="-285750"/>
            <a:r>
              <a:rPr lang="en-US" sz="2400">
                <a:latin typeface="ITC Franklin Gothic Std Book"/>
                <a:ea typeface="+mn-lt"/>
                <a:cs typeface="+mn-lt"/>
              </a:rPr>
              <a:t>DUNS numbers, CFDA codes and project IDs</a:t>
            </a:r>
          </a:p>
          <a:p>
            <a:pPr marL="742950" lvl="1" indent="-285750"/>
            <a:r>
              <a:rPr lang="en-US" sz="2400">
                <a:latin typeface="ITC Franklin Gothic Std Book"/>
                <a:ea typeface="+mn-lt"/>
                <a:cs typeface="+mn-lt"/>
              </a:rPr>
              <a:t>author names, dates and funding totals</a:t>
            </a:r>
          </a:p>
          <a:p>
            <a:pPr marL="342900" indent="-342900"/>
            <a:r>
              <a:rPr lang="en-US" sz="2400">
                <a:latin typeface="ITC Franklin Gothic Std Book"/>
                <a:ea typeface="+mn-lt"/>
                <a:cs typeface="+mn-lt"/>
              </a:rPr>
              <a:t>Examine each department, agency, state and country name to </a:t>
            </a:r>
            <a:r>
              <a:rPr lang="en-US" sz="2400">
                <a:solidFill>
                  <a:schemeClr val="accent2"/>
                </a:solidFill>
                <a:latin typeface="ITC Franklin Gothic Std Book"/>
                <a:ea typeface="+mn-lt"/>
                <a:cs typeface="+mn-lt"/>
              </a:rPr>
              <a:t>check valid classifications</a:t>
            </a:r>
            <a:endParaRPr lang="en-US" sz="2400">
              <a:solidFill>
                <a:schemeClr val="accent2"/>
              </a:solidFill>
              <a:latin typeface="ITC Franklin Gothic Std Book"/>
              <a:ea typeface="+mj-ea"/>
              <a:cs typeface="Calibri"/>
            </a:endParaRPr>
          </a:p>
        </p:txBody>
      </p:sp>
    </p:spTree>
    <p:extLst>
      <p:ext uri="{BB962C8B-B14F-4D97-AF65-F5344CB8AC3E}">
        <p14:creationId xmlns:p14="http://schemas.microsoft.com/office/powerpoint/2010/main" val="325580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9AC4-13E8-4B3A-A4B8-92183DECB395}"/>
              </a:ext>
            </a:extLst>
          </p:cNvPr>
          <p:cNvSpPr>
            <a:spLocks noGrp="1"/>
          </p:cNvSpPr>
          <p:nvPr>
            <p:ph type="title"/>
          </p:nvPr>
        </p:nvSpPr>
        <p:spPr/>
        <p:txBody>
          <a:bodyPr anchor="t"/>
          <a:lstStyle/>
          <a:p>
            <a:r>
              <a:rPr lang="en-US">
                <a:latin typeface="ITC Franklin Gothic Std Book"/>
              </a:rPr>
              <a:t>What is R&amp;D and S&amp;E?</a:t>
            </a:r>
            <a:endParaRPr lang="en-US"/>
          </a:p>
        </p:txBody>
      </p:sp>
      <p:sp>
        <p:nvSpPr>
          <p:cNvPr id="3" name="Content Placeholder 2">
            <a:extLst>
              <a:ext uri="{FF2B5EF4-FFF2-40B4-BE49-F238E27FC236}">
                <a16:creationId xmlns:a16="http://schemas.microsoft.com/office/drawing/2014/main" id="{236BDEEC-75F9-40B2-8B41-E7E64B90F133}"/>
              </a:ext>
            </a:extLst>
          </p:cNvPr>
          <p:cNvSpPr>
            <a:spLocks noGrp="1"/>
          </p:cNvSpPr>
          <p:nvPr>
            <p:ph idx="1"/>
          </p:nvPr>
        </p:nvSpPr>
        <p:spPr>
          <a:xfrm>
            <a:off x="867138" y="1523766"/>
            <a:ext cx="10674367" cy="3703079"/>
          </a:xfrm>
        </p:spPr>
        <p:txBody>
          <a:bodyPr anchor="t"/>
          <a:lstStyle/>
          <a:p>
            <a:pPr marL="0" indent="0">
              <a:buNone/>
            </a:pPr>
            <a:r>
              <a:rPr lang="en-US" b="1">
                <a:latin typeface="ITC Franklin Gothic Std Book"/>
              </a:rPr>
              <a:t>Research and Development (R&amp;D):</a:t>
            </a:r>
            <a:r>
              <a:rPr lang="en-US">
                <a:latin typeface="ITC Franklin Gothic Std Book"/>
              </a:rPr>
              <a:t> Basic and applied research and technological developments</a:t>
            </a:r>
            <a:endParaRPr lang="en-US"/>
          </a:p>
          <a:p>
            <a:pPr lvl="1"/>
            <a:r>
              <a:rPr lang="en-US">
                <a:latin typeface="ITC Franklin Gothic Std Book"/>
              </a:rPr>
              <a:t>Excluding R&amp;D plant for now</a:t>
            </a:r>
          </a:p>
          <a:p>
            <a:pPr lvl="1"/>
            <a:endParaRPr lang="en-US"/>
          </a:p>
          <a:p>
            <a:pPr marL="0" indent="0">
              <a:buNone/>
            </a:pPr>
            <a:r>
              <a:rPr lang="en-US" b="1">
                <a:latin typeface="ITC Franklin Gothic Std Book"/>
              </a:rPr>
              <a:t>Science and Engineering (S&amp;E):</a:t>
            </a:r>
            <a:r>
              <a:rPr lang="en-US">
                <a:latin typeface="ITC Franklin Gothic Std Book"/>
              </a:rPr>
              <a:t> scientific activity including R&amp;D</a:t>
            </a:r>
          </a:p>
          <a:p>
            <a:pPr lvl="1"/>
            <a:r>
              <a:rPr lang="en-US">
                <a:latin typeface="ITC Franklin Gothic Std Book"/>
              </a:rPr>
              <a:t>Including training, conferences, career pipelines, teaching and fellowships</a:t>
            </a:r>
          </a:p>
          <a:p>
            <a:pPr lvl="1">
              <a:buNone/>
            </a:pPr>
            <a:br>
              <a:rPr lang="en-US"/>
            </a:br>
            <a:endParaRPr lang="en-US"/>
          </a:p>
          <a:p>
            <a:pPr lvl="1">
              <a:buNone/>
            </a:pPr>
            <a:endParaRPr lang="en-US"/>
          </a:p>
        </p:txBody>
      </p:sp>
      <p:sp>
        <p:nvSpPr>
          <p:cNvPr id="4" name="TextBox 3">
            <a:extLst>
              <a:ext uri="{FF2B5EF4-FFF2-40B4-BE49-F238E27FC236}">
                <a16:creationId xmlns:a16="http://schemas.microsoft.com/office/drawing/2014/main" id="{EB31B8BB-3B9E-4EF5-80A8-4840B39FBB0C}"/>
              </a:ext>
            </a:extLst>
          </p:cNvPr>
          <p:cNvSpPr txBox="1"/>
          <p:nvPr/>
        </p:nvSpPr>
        <p:spPr>
          <a:xfrm>
            <a:off x="749211" y="5582315"/>
            <a:ext cx="97450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a:t>
            </a:r>
            <a:r>
              <a:rPr lang="en-US">
                <a:ea typeface="+mn-lt"/>
                <a:cs typeface="+mn-lt"/>
              </a:rPr>
              <a:t> National Science Foundation, National Center for Science and Engineering Statistics, Survey of Federal Science and Engineering Support to Universities, Colleges, and Nonprofit Institutions (FSS) </a:t>
            </a:r>
          </a:p>
        </p:txBody>
      </p:sp>
    </p:spTree>
    <p:extLst>
      <p:ext uri="{BB962C8B-B14F-4D97-AF65-F5344CB8AC3E}">
        <p14:creationId xmlns:p14="http://schemas.microsoft.com/office/powerpoint/2010/main" val="89716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E444-09E8-476F-AFEB-D63B61CB89ED}"/>
              </a:ext>
            </a:extLst>
          </p:cNvPr>
          <p:cNvSpPr>
            <a:spLocks noGrp="1"/>
          </p:cNvSpPr>
          <p:nvPr>
            <p:ph type="title"/>
          </p:nvPr>
        </p:nvSpPr>
        <p:spPr/>
        <p:txBody>
          <a:bodyPr anchor="t"/>
          <a:lstStyle/>
          <a:p>
            <a:r>
              <a:rPr lang="en-US">
                <a:latin typeface="ITC Franklin Gothic Std Book"/>
              </a:rPr>
              <a:t>Ethical Review of Research</a:t>
            </a:r>
            <a:endParaRPr lang="en-US"/>
          </a:p>
        </p:txBody>
      </p:sp>
      <p:sp>
        <p:nvSpPr>
          <p:cNvPr id="4" name="Content Placeholder 3">
            <a:extLst>
              <a:ext uri="{FF2B5EF4-FFF2-40B4-BE49-F238E27FC236}">
                <a16:creationId xmlns:a16="http://schemas.microsoft.com/office/drawing/2014/main" id="{7987E568-3EAA-4415-9286-FF9822A8185D}"/>
              </a:ext>
            </a:extLst>
          </p:cNvPr>
          <p:cNvSpPr>
            <a:spLocks noGrp="1"/>
          </p:cNvSpPr>
          <p:nvPr>
            <p:ph idx="1"/>
          </p:nvPr>
        </p:nvSpPr>
        <p:spPr>
          <a:xfrm>
            <a:off x="867138" y="1371366"/>
            <a:ext cx="10434577" cy="4422449"/>
          </a:xfrm>
        </p:spPr>
        <p:txBody>
          <a:bodyPr anchor="t"/>
          <a:lstStyle/>
          <a:p>
            <a:pPr marL="342900" indent="-342900" algn="just">
              <a:buFont typeface="Arial" panose="020B0604020202020204" pitchFamily="34" charset="0"/>
              <a:buChar char="•"/>
            </a:pPr>
            <a:r>
              <a:rPr lang="en-US">
                <a:latin typeface="ITC Franklin Gothic Std Book"/>
                <a:cs typeface="Calibri"/>
              </a:rPr>
              <a:t>The databases for this project are entirely available to the public and contains no confidential or classified information. </a:t>
            </a:r>
            <a:endParaRPr lang="en-US">
              <a:latin typeface="ITC Franklin Gothic Std Book"/>
            </a:endParaRPr>
          </a:p>
          <a:p>
            <a:pPr marL="342900" indent="-342900" algn="just">
              <a:buFont typeface="Arial" panose="020B0604020202020204" pitchFamily="34" charset="0"/>
              <a:buChar char="•"/>
            </a:pPr>
            <a:r>
              <a:rPr lang="en-US">
                <a:cs typeface="Calibri"/>
              </a:rPr>
              <a:t>Because our goal is to document and organize already existing public information, there appears to be no potential for ethical conflicts in this project.</a:t>
            </a:r>
          </a:p>
          <a:p>
            <a:pPr marL="342900" indent="-342900" algn="just">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445187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D7D4BCF-A5A5-7643-B5BF-9B6D45D0D6AA}"/>
              </a:ext>
            </a:extLst>
          </p:cNvPr>
          <p:cNvSpPr>
            <a:spLocks noGrp="1"/>
          </p:cNvSpPr>
          <p:nvPr>
            <p:ph type="title"/>
          </p:nvPr>
        </p:nvSpPr>
        <p:spPr>
          <a:xfrm>
            <a:off x="404223" y="396510"/>
            <a:ext cx="10972800" cy="1143000"/>
          </a:xfrm>
        </p:spPr>
        <p:txBody>
          <a:bodyPr anchor="t"/>
          <a:lstStyle/>
          <a:p>
            <a:r>
              <a:rPr lang="en-US">
                <a:latin typeface="ITC Franklin Gothic Std Book"/>
              </a:rPr>
              <a:t>Requirements to compare</a:t>
            </a:r>
            <a:br>
              <a:rPr lang="en-US">
                <a:latin typeface="ITC Franklin Gothic Std Book"/>
              </a:rPr>
            </a:br>
            <a:r>
              <a:rPr lang="en-US">
                <a:latin typeface="ITC Franklin Gothic Std Book"/>
              </a:rPr>
              <a:t> administrative data to FSS</a:t>
            </a:r>
            <a:endParaRPr lang="en-US"/>
          </a:p>
          <a:p>
            <a:endParaRPr lang="en-US">
              <a:latin typeface="ITC Franklin Gothic Std Book"/>
            </a:endParaRPr>
          </a:p>
        </p:txBody>
      </p:sp>
      <p:sp>
        <p:nvSpPr>
          <p:cNvPr id="16" name="Content Placeholder 15">
            <a:extLst>
              <a:ext uri="{FF2B5EF4-FFF2-40B4-BE49-F238E27FC236}">
                <a16:creationId xmlns:a16="http://schemas.microsoft.com/office/drawing/2014/main" id="{7358EC54-E3D4-E949-8DF3-7320091A9627}"/>
              </a:ext>
            </a:extLst>
          </p:cNvPr>
          <p:cNvSpPr>
            <a:spLocks noGrp="1"/>
          </p:cNvSpPr>
          <p:nvPr>
            <p:ph idx="1"/>
          </p:nvPr>
        </p:nvSpPr>
        <p:spPr>
          <a:xfrm>
            <a:off x="2388797" y="2233254"/>
            <a:ext cx="7173431" cy="2466827"/>
          </a:xfrm>
          <a:prstGeom prst="rect">
            <a:avLst/>
          </a:prstGeom>
        </p:spPr>
        <p:txBody>
          <a:bodyPr/>
          <a:lstStyle/>
          <a:p>
            <a:r>
              <a:rPr lang="en-US"/>
              <a:t>Intended use of funds (R&amp;D)</a:t>
            </a:r>
          </a:p>
          <a:p>
            <a:r>
              <a:rPr lang="en-US"/>
              <a:t>Project-level data</a:t>
            </a:r>
          </a:p>
          <a:p>
            <a:r>
              <a:rPr lang="en-US"/>
              <a:t>Recipient of funds</a:t>
            </a:r>
          </a:p>
          <a:p>
            <a:r>
              <a:rPr lang="en-US"/>
              <a:t>Dates based on transaction</a:t>
            </a:r>
          </a:p>
          <a:p>
            <a:pPr marL="0" indent="0">
              <a:buNone/>
            </a:pPr>
            <a:endParaRPr lang="en-US"/>
          </a:p>
        </p:txBody>
      </p:sp>
    </p:spTree>
    <p:extLst>
      <p:ext uri="{BB962C8B-B14F-4D97-AF65-F5344CB8AC3E}">
        <p14:creationId xmlns:p14="http://schemas.microsoft.com/office/powerpoint/2010/main" val="408181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a:latin typeface="ITC Franklin Gothic Std Book"/>
              </a:rPr>
              <a:t>Focus is on the six agencies </a:t>
            </a:r>
            <a:br>
              <a:rPr lang="en-US" sz="4000">
                <a:latin typeface="ITC Franklin Gothic Std Book"/>
              </a:rPr>
            </a:br>
            <a:r>
              <a:rPr lang="en-US" sz="4000">
                <a:latin typeface="ITC Franklin Gothic Std Book"/>
              </a:rPr>
              <a:t>compromising the majority of R&amp;D funding</a:t>
            </a:r>
            <a:endParaRPr lang="en-US" sz="4000"/>
          </a:p>
        </p:txBody>
      </p:sp>
      <p:pic>
        <p:nvPicPr>
          <p:cNvPr id="3" name="Picture 3" descr="A close up of a logo&#10;&#10;Description generated with very high confidence">
            <a:extLst>
              <a:ext uri="{FF2B5EF4-FFF2-40B4-BE49-F238E27FC236}">
                <a16:creationId xmlns:a16="http://schemas.microsoft.com/office/drawing/2014/main" id="{26C1CF64-9F03-4380-9074-B06EDBDD53E5}"/>
              </a:ext>
            </a:extLst>
          </p:cNvPr>
          <p:cNvPicPr>
            <a:picLocks noChangeAspect="1"/>
          </p:cNvPicPr>
          <p:nvPr/>
        </p:nvPicPr>
        <p:blipFill>
          <a:blip r:embed="rId2"/>
          <a:stretch>
            <a:fillRect/>
          </a:stretch>
        </p:blipFill>
        <p:spPr>
          <a:xfrm>
            <a:off x="6937562" y="2060466"/>
            <a:ext cx="1139098" cy="1175668"/>
          </a:xfrm>
          <a:prstGeom prst="rect">
            <a:avLst/>
          </a:prstGeom>
        </p:spPr>
      </p:pic>
      <p:pic>
        <p:nvPicPr>
          <p:cNvPr id="4" name="Picture 5" descr="A picture containing transport, wheel&#10;&#10;Description generated with very high confidence">
            <a:extLst>
              <a:ext uri="{FF2B5EF4-FFF2-40B4-BE49-F238E27FC236}">
                <a16:creationId xmlns:a16="http://schemas.microsoft.com/office/drawing/2014/main" id="{6D0A7484-5B4D-40C2-8ACB-EFBCDA48F0E7}"/>
              </a:ext>
            </a:extLst>
          </p:cNvPr>
          <p:cNvPicPr>
            <a:picLocks noChangeAspect="1"/>
          </p:cNvPicPr>
          <p:nvPr/>
        </p:nvPicPr>
        <p:blipFill>
          <a:blip r:embed="rId3"/>
          <a:stretch>
            <a:fillRect/>
          </a:stretch>
        </p:blipFill>
        <p:spPr>
          <a:xfrm>
            <a:off x="6834806" y="3382989"/>
            <a:ext cx="1343594" cy="1346147"/>
          </a:xfrm>
          <a:prstGeom prst="rect">
            <a:avLst/>
          </a:prstGeom>
        </p:spPr>
      </p:pic>
      <p:pic>
        <p:nvPicPr>
          <p:cNvPr id="5" name="Picture 8">
            <a:extLst>
              <a:ext uri="{FF2B5EF4-FFF2-40B4-BE49-F238E27FC236}">
                <a16:creationId xmlns:a16="http://schemas.microsoft.com/office/drawing/2014/main" id="{00E63A32-3E70-495A-856F-370B82CB0FBB}"/>
              </a:ext>
            </a:extLst>
          </p:cNvPr>
          <p:cNvPicPr>
            <a:picLocks noChangeAspect="1"/>
          </p:cNvPicPr>
          <p:nvPr/>
        </p:nvPicPr>
        <p:blipFill>
          <a:blip r:embed="rId4"/>
          <a:stretch>
            <a:fillRect/>
          </a:stretch>
        </p:blipFill>
        <p:spPr>
          <a:xfrm>
            <a:off x="5293891" y="3382798"/>
            <a:ext cx="1499718" cy="1252631"/>
          </a:xfrm>
          <a:prstGeom prst="rect">
            <a:avLst/>
          </a:prstGeom>
        </p:spPr>
      </p:pic>
      <p:pic>
        <p:nvPicPr>
          <p:cNvPr id="6" name="Picture 12">
            <a:extLst>
              <a:ext uri="{FF2B5EF4-FFF2-40B4-BE49-F238E27FC236}">
                <a16:creationId xmlns:a16="http://schemas.microsoft.com/office/drawing/2014/main" id="{58F96F04-789E-48D2-84A2-C425BE638BFB}"/>
              </a:ext>
            </a:extLst>
          </p:cNvPr>
          <p:cNvPicPr>
            <a:picLocks noChangeAspect="1"/>
          </p:cNvPicPr>
          <p:nvPr/>
        </p:nvPicPr>
        <p:blipFill>
          <a:blip r:embed="rId5"/>
          <a:stretch>
            <a:fillRect/>
          </a:stretch>
        </p:blipFill>
        <p:spPr>
          <a:xfrm>
            <a:off x="5467795" y="2089807"/>
            <a:ext cx="1160586" cy="1145740"/>
          </a:xfrm>
          <a:prstGeom prst="rect">
            <a:avLst/>
          </a:prstGeom>
        </p:spPr>
      </p:pic>
      <p:pic>
        <p:nvPicPr>
          <p:cNvPr id="7" name="Picture 14" descr="A close up of a logo&#10;&#10;Description generated with very high confidence">
            <a:extLst>
              <a:ext uri="{FF2B5EF4-FFF2-40B4-BE49-F238E27FC236}">
                <a16:creationId xmlns:a16="http://schemas.microsoft.com/office/drawing/2014/main" id="{32FC7D66-9591-4D3C-854A-291B3F627C11}"/>
              </a:ext>
            </a:extLst>
          </p:cNvPr>
          <p:cNvPicPr>
            <a:picLocks noChangeAspect="1"/>
          </p:cNvPicPr>
          <p:nvPr/>
        </p:nvPicPr>
        <p:blipFill>
          <a:blip r:embed="rId6"/>
          <a:stretch>
            <a:fillRect/>
          </a:stretch>
        </p:blipFill>
        <p:spPr>
          <a:xfrm>
            <a:off x="3925528" y="2260897"/>
            <a:ext cx="1223386" cy="824017"/>
          </a:xfrm>
          <a:prstGeom prst="rect">
            <a:avLst/>
          </a:prstGeom>
        </p:spPr>
      </p:pic>
      <p:pic>
        <p:nvPicPr>
          <p:cNvPr id="8" name="Picture 16" descr="A close up of a sign&#10;&#10;Description generated with very high confidence">
            <a:extLst>
              <a:ext uri="{FF2B5EF4-FFF2-40B4-BE49-F238E27FC236}">
                <a16:creationId xmlns:a16="http://schemas.microsoft.com/office/drawing/2014/main" id="{70E86F74-8B84-49B1-A5C5-DCD364D8DE4A}"/>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2399872" y="2091920"/>
            <a:ext cx="1148024" cy="1148024"/>
          </a:xfrm>
          <a:prstGeom prst="rect">
            <a:avLst/>
          </a:prstGeom>
        </p:spPr>
      </p:pic>
      <p:pic>
        <p:nvPicPr>
          <p:cNvPr id="9" name="Picture 18" descr="A close up of a sign&#10;&#10;Description generated with very high confidence">
            <a:extLst>
              <a:ext uri="{FF2B5EF4-FFF2-40B4-BE49-F238E27FC236}">
                <a16:creationId xmlns:a16="http://schemas.microsoft.com/office/drawing/2014/main" id="{DBE15664-C977-4ED8-B83B-355A4A2C3676}"/>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2364373" y="3513755"/>
            <a:ext cx="1148025" cy="1148025"/>
          </a:xfrm>
          <a:prstGeom prst="rect">
            <a:avLst/>
          </a:prstGeom>
        </p:spPr>
      </p:pic>
      <p:pic>
        <p:nvPicPr>
          <p:cNvPr id="10" name="Picture 20" descr="A close up of a logo&#10;&#10;Description generated with very high confidence">
            <a:extLst>
              <a:ext uri="{FF2B5EF4-FFF2-40B4-BE49-F238E27FC236}">
                <a16:creationId xmlns:a16="http://schemas.microsoft.com/office/drawing/2014/main" id="{5C64BA1C-4B80-4D7A-9B4D-7481266A5C4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Lst>
          </a:blip>
          <a:stretch>
            <a:fillRect/>
          </a:stretch>
        </p:blipFill>
        <p:spPr>
          <a:xfrm>
            <a:off x="6212533" y="4799412"/>
            <a:ext cx="1148981" cy="1158220"/>
          </a:xfrm>
          <a:prstGeom prst="rect">
            <a:avLst/>
          </a:prstGeom>
        </p:spPr>
      </p:pic>
      <p:pic>
        <p:nvPicPr>
          <p:cNvPr id="11" name="Picture 22" descr="A close up of a sign&#10;&#10;Description generated with very high confidence">
            <a:extLst>
              <a:ext uri="{FF2B5EF4-FFF2-40B4-BE49-F238E27FC236}">
                <a16:creationId xmlns:a16="http://schemas.microsoft.com/office/drawing/2014/main" id="{0047E7F7-A329-4939-8FF6-EAEE8226241C}"/>
              </a:ext>
            </a:extLst>
          </p:cNvPr>
          <p:cNvPicPr>
            <a:picLocks noChangeAspect="1"/>
          </p:cNvPicPr>
          <p:nvPr/>
        </p:nvPicPr>
        <p:blipFill>
          <a:blip r:embed="rId13">
            <a:alphaModFix amt="5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Lst>
          </a:blip>
          <a:stretch>
            <a:fillRect/>
          </a:stretch>
        </p:blipFill>
        <p:spPr>
          <a:xfrm>
            <a:off x="8384650" y="2096645"/>
            <a:ext cx="1147015" cy="1151820"/>
          </a:xfrm>
          <a:prstGeom prst="rect">
            <a:avLst/>
          </a:prstGeom>
        </p:spPr>
      </p:pic>
      <p:pic>
        <p:nvPicPr>
          <p:cNvPr id="12" name="Picture 24">
            <a:extLst>
              <a:ext uri="{FF2B5EF4-FFF2-40B4-BE49-F238E27FC236}">
                <a16:creationId xmlns:a16="http://schemas.microsoft.com/office/drawing/2014/main" id="{BA4F272E-C6B3-4819-B9FC-0ECBC77BD403}"/>
              </a:ext>
            </a:extLst>
          </p:cNvPr>
          <p:cNvPicPr>
            <a:picLocks noChangeAspect="1"/>
          </p:cNvPicPr>
          <p:nvPr/>
        </p:nvPicPr>
        <p:blipFill>
          <a:blip r:embed="rId15">
            <a:alphaModFix amt="50000"/>
            <a:extLst>
              <a:ext uri="{BEBA8EAE-BF5A-486C-A8C5-ECC9F3942E4B}">
                <a14:imgProps xmlns:a14="http://schemas.microsoft.com/office/drawing/2010/main">
                  <a14:imgLayer r:embed="rId16">
                    <a14:imgEffect>
                      <a14:colorTemperature colorTemp="1500"/>
                    </a14:imgEffect>
                    <a14:imgEffect>
                      <a14:saturation sat="0"/>
                    </a14:imgEffect>
                  </a14:imgLayer>
                </a14:imgProps>
              </a:ext>
            </a:extLst>
          </a:blip>
          <a:stretch>
            <a:fillRect/>
          </a:stretch>
        </p:blipFill>
        <p:spPr>
          <a:xfrm>
            <a:off x="4571125" y="4837076"/>
            <a:ext cx="1160585" cy="1160585"/>
          </a:xfrm>
          <a:prstGeom prst="rect">
            <a:avLst/>
          </a:prstGeom>
        </p:spPr>
      </p:pic>
      <p:pic>
        <p:nvPicPr>
          <p:cNvPr id="13" name="Picture 26">
            <a:extLst>
              <a:ext uri="{FF2B5EF4-FFF2-40B4-BE49-F238E27FC236}">
                <a16:creationId xmlns:a16="http://schemas.microsoft.com/office/drawing/2014/main" id="{705B77D6-093A-4FDA-9724-5BF57AEB4147}"/>
              </a:ext>
            </a:extLst>
          </p:cNvPr>
          <p:cNvPicPr>
            <a:picLocks noChangeAspect="1"/>
          </p:cNvPicPr>
          <p:nvPr/>
        </p:nvPicPr>
        <p:blipFill>
          <a:blip r:embed="rId17">
            <a:alphaModFix amt="50000"/>
            <a:extLst>
              <a:ext uri="{BEBA8EAE-BF5A-486C-A8C5-ECC9F3942E4B}">
                <a14:imgProps xmlns:a14="http://schemas.microsoft.com/office/drawing/2010/main">
                  <a14:imgLayer r:embed="rId18">
                    <a14:imgEffect>
                      <a14:colorTemperature colorTemp="1500"/>
                    </a14:imgEffect>
                    <a14:imgEffect>
                      <a14:saturation sat="0"/>
                    </a14:imgEffect>
                  </a14:imgLayer>
                </a14:imgProps>
              </a:ext>
            </a:extLst>
          </a:blip>
          <a:stretch>
            <a:fillRect/>
          </a:stretch>
        </p:blipFill>
        <p:spPr>
          <a:xfrm>
            <a:off x="8408546" y="3487603"/>
            <a:ext cx="1110520" cy="1157114"/>
          </a:xfrm>
          <a:prstGeom prst="rect">
            <a:avLst/>
          </a:prstGeom>
        </p:spPr>
      </p:pic>
      <p:pic>
        <p:nvPicPr>
          <p:cNvPr id="14" name="Picture 5" descr="A picture containing object, clock&#10;&#10;Description generated with high confidence">
            <a:extLst>
              <a:ext uri="{FF2B5EF4-FFF2-40B4-BE49-F238E27FC236}">
                <a16:creationId xmlns:a16="http://schemas.microsoft.com/office/drawing/2014/main" id="{F5C3AFF4-113A-488F-A74B-E99541CDDDBD}"/>
              </a:ext>
            </a:extLst>
          </p:cNvPr>
          <p:cNvPicPr>
            <a:picLocks noChangeAspect="1"/>
          </p:cNvPicPr>
          <p:nvPr/>
        </p:nvPicPr>
        <p:blipFill>
          <a:blip r:embed="rId19"/>
          <a:stretch>
            <a:fillRect/>
          </a:stretch>
        </p:blipFill>
        <p:spPr>
          <a:xfrm>
            <a:off x="3824652" y="3591844"/>
            <a:ext cx="1133475" cy="1000125"/>
          </a:xfrm>
          <a:prstGeom prst="rect">
            <a:avLst/>
          </a:prstGeom>
        </p:spPr>
      </p:pic>
      <p:pic>
        <p:nvPicPr>
          <p:cNvPr id="15" name="Picture 8" descr="A close up of a logo&#10;&#10;Description generated with very high confidence">
            <a:extLst>
              <a:ext uri="{FF2B5EF4-FFF2-40B4-BE49-F238E27FC236}">
                <a16:creationId xmlns:a16="http://schemas.microsoft.com/office/drawing/2014/main" id="{39D5EC58-B519-45FE-B852-C07A58F7922D}"/>
              </a:ext>
            </a:extLst>
          </p:cNvPr>
          <p:cNvPicPr>
            <a:picLocks noChangeAspect="1"/>
          </p:cNvPicPr>
          <p:nvPr/>
        </p:nvPicPr>
        <p:blipFill>
          <a:blip r:embed="rId20"/>
          <a:stretch>
            <a:fillRect/>
          </a:stretch>
        </p:blipFill>
        <p:spPr>
          <a:xfrm>
            <a:off x="3127940" y="4803898"/>
            <a:ext cx="1070206" cy="1208620"/>
          </a:xfrm>
          <a:prstGeom prst="rect">
            <a:avLst/>
          </a:prstGeom>
        </p:spPr>
      </p:pic>
      <p:pic>
        <p:nvPicPr>
          <p:cNvPr id="16" name="Picture 10" descr="A picture containing object&#10;&#10;Description generated with high confidence">
            <a:extLst>
              <a:ext uri="{FF2B5EF4-FFF2-40B4-BE49-F238E27FC236}">
                <a16:creationId xmlns:a16="http://schemas.microsoft.com/office/drawing/2014/main" id="{2BBF488B-5838-4754-A257-1A821DA1E3D2}"/>
              </a:ext>
            </a:extLst>
          </p:cNvPr>
          <p:cNvPicPr>
            <a:picLocks noChangeAspect="1"/>
          </p:cNvPicPr>
          <p:nvPr/>
        </p:nvPicPr>
        <p:blipFill>
          <a:blip r:embed="rId21"/>
          <a:stretch>
            <a:fillRect/>
          </a:stretch>
        </p:blipFill>
        <p:spPr>
          <a:xfrm>
            <a:off x="7738255" y="4829404"/>
            <a:ext cx="1236228" cy="1183151"/>
          </a:xfrm>
          <a:prstGeom prst="rect">
            <a:avLst/>
          </a:prstGeom>
        </p:spPr>
      </p:pic>
    </p:spTree>
    <p:extLst>
      <p:ext uri="{BB962C8B-B14F-4D97-AF65-F5344CB8AC3E}">
        <p14:creationId xmlns:p14="http://schemas.microsoft.com/office/powerpoint/2010/main" val="272906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39CF-651D-407F-823E-21C1F20178D7}"/>
              </a:ext>
            </a:extLst>
          </p:cNvPr>
          <p:cNvSpPr>
            <a:spLocks noGrp="1"/>
          </p:cNvSpPr>
          <p:nvPr>
            <p:ph type="title"/>
          </p:nvPr>
        </p:nvSpPr>
        <p:spPr>
          <a:xfrm>
            <a:off x="598026" y="835155"/>
            <a:ext cx="10972800" cy="700721"/>
          </a:xfrm>
        </p:spPr>
        <p:txBody>
          <a:bodyPr anchor="t"/>
          <a:lstStyle/>
          <a:p>
            <a:r>
              <a:rPr lang="en-US">
                <a:latin typeface="ITC Franklin Gothic Std Book"/>
              </a:rPr>
              <a:t>Data Discovery &amp; Screening</a:t>
            </a:r>
            <a:endParaRPr lang="en-US"/>
          </a:p>
        </p:txBody>
      </p:sp>
      <p:sp>
        <p:nvSpPr>
          <p:cNvPr id="3" name="TextBox 2">
            <a:extLst>
              <a:ext uri="{FF2B5EF4-FFF2-40B4-BE49-F238E27FC236}">
                <a16:creationId xmlns:a16="http://schemas.microsoft.com/office/drawing/2014/main" id="{A7664029-EEA0-458C-9DA4-5C957550D507}"/>
              </a:ext>
            </a:extLst>
          </p:cNvPr>
          <p:cNvSpPr txBox="1"/>
          <p:nvPr/>
        </p:nvSpPr>
        <p:spPr>
          <a:xfrm>
            <a:off x="642638" y="1596470"/>
            <a:ext cx="11045268" cy="182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solidFill>
                  <a:srgbClr val="002060"/>
                </a:solidFill>
                <a:latin typeface="ITC Franklin Gothic Std Demi Compressed"/>
                <a:cs typeface="Segoe UI"/>
              </a:rPr>
              <a:t>Asked 27 screening questions of 11 publicly available databases (handout)</a:t>
            </a:r>
          </a:p>
          <a:p>
            <a:pPr marL="457200" indent="-457200">
              <a:buFont typeface="Arial"/>
              <a:buChar char="•"/>
            </a:pPr>
            <a:r>
              <a:rPr lang="en-US" sz="2800">
                <a:solidFill>
                  <a:srgbClr val="E46C0A"/>
                </a:solidFill>
                <a:latin typeface="ITC Franklin Gothic Std Demi Compressed"/>
                <a:cs typeface="Segoe UI"/>
              </a:rPr>
              <a:t>Good date coverage, some direct downloads available, detailed information about agencies funding of R&amp;D and S&amp;E</a:t>
            </a:r>
            <a:endParaRPr lang="en-US" sz="2800">
              <a:latin typeface="ITC Franklin Gothic Std Demi Compressed"/>
              <a:cs typeface="Segoe UI"/>
            </a:endParaRPr>
          </a:p>
        </p:txBody>
      </p:sp>
      <p:pic>
        <p:nvPicPr>
          <p:cNvPr id="5" name="Picture 4" descr="A screenshot of a cell phone&#10;&#10;Description generated with very high confidence">
            <a:extLst>
              <a:ext uri="{FF2B5EF4-FFF2-40B4-BE49-F238E27FC236}">
                <a16:creationId xmlns:a16="http://schemas.microsoft.com/office/drawing/2014/main" id="{38145884-BB17-4B80-B091-A60D675C63BD}"/>
              </a:ext>
            </a:extLst>
          </p:cNvPr>
          <p:cNvPicPr>
            <a:picLocks noChangeAspect="1"/>
          </p:cNvPicPr>
          <p:nvPr/>
        </p:nvPicPr>
        <p:blipFill rotWithShape="1">
          <a:blip r:embed="rId2"/>
          <a:srcRect l="1687" t="3661" r="-1593" b="1664"/>
          <a:stretch/>
        </p:blipFill>
        <p:spPr>
          <a:xfrm>
            <a:off x="3044592" y="3416374"/>
            <a:ext cx="5678951" cy="3029544"/>
          </a:xfrm>
          <a:prstGeom prst="rect">
            <a:avLst/>
          </a:prstGeom>
        </p:spPr>
      </p:pic>
      <p:pic>
        <p:nvPicPr>
          <p:cNvPr id="6" name="Picture 6">
            <a:extLst>
              <a:ext uri="{FF2B5EF4-FFF2-40B4-BE49-F238E27FC236}">
                <a16:creationId xmlns:a16="http://schemas.microsoft.com/office/drawing/2014/main" id="{8D9F053F-97B1-4583-BF77-DA0E9D85315F}"/>
              </a:ext>
            </a:extLst>
          </p:cNvPr>
          <p:cNvPicPr>
            <a:picLocks noChangeAspect="1"/>
          </p:cNvPicPr>
          <p:nvPr/>
        </p:nvPicPr>
        <p:blipFill>
          <a:blip r:embed="rId3"/>
          <a:stretch>
            <a:fillRect/>
          </a:stretch>
        </p:blipFill>
        <p:spPr>
          <a:xfrm>
            <a:off x="3370918" y="4253985"/>
            <a:ext cx="4911969" cy="588072"/>
          </a:xfrm>
          <a:prstGeom prst="rect">
            <a:avLst/>
          </a:prstGeom>
        </p:spPr>
      </p:pic>
    </p:spTree>
    <p:extLst>
      <p:ext uri="{BB962C8B-B14F-4D97-AF65-F5344CB8AC3E}">
        <p14:creationId xmlns:p14="http://schemas.microsoft.com/office/powerpoint/2010/main" val="952042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F7318C48-42AE-4F6C-B324-39856C837096}"/>
</file>

<file path=customXml/itemProps2.xml><?xml version="1.0" encoding="utf-8"?>
<ds:datastoreItem xmlns:ds="http://schemas.openxmlformats.org/officeDocument/2006/customXml" ds:itemID="{43FB912D-B9F6-49E1-9C3B-F23CA27B7E21}"/>
</file>

<file path=customXml/itemProps3.xml><?xml version="1.0" encoding="utf-8"?>
<ds:datastoreItem xmlns:ds="http://schemas.openxmlformats.org/officeDocument/2006/customXml" ds:itemID="{ECBFB3F4-9341-4EA0-B304-F5C8453D81DA}"/>
</file>

<file path=docProps/app.xml><?xml version="1.0" encoding="utf-8"?>
<Properties xmlns="http://schemas.openxmlformats.org/officeDocument/2006/extended-properties" xmlns:vt="http://schemas.openxmlformats.org/officeDocument/2006/docPropsVTypes">
  <TotalTime>0</TotalTime>
  <Words>1477</Words>
  <Application>Microsoft Office PowerPoint</Application>
  <PresentationFormat>Widescreen</PresentationFormat>
  <Paragraphs>342</Paragraphs>
  <Slides>41</Slides>
  <Notes>23</Notes>
  <HiddenSlides>0</HiddenSlides>
  <MMClips>0</MMClips>
  <ScaleCrop>false</ScaleCrop>
  <HeadingPairs>
    <vt:vector size="4" baseType="variant">
      <vt:variant>
        <vt:lpstr>Theme</vt:lpstr>
      </vt:variant>
      <vt:variant>
        <vt:i4>3</vt:i4>
      </vt:variant>
      <vt:variant>
        <vt:lpstr>Slide Titles</vt:lpstr>
      </vt:variant>
      <vt:variant>
        <vt:i4>41</vt:i4>
      </vt:variant>
    </vt:vector>
  </HeadingPairs>
  <TitlesOfParts>
    <vt:vector size="44" baseType="lpstr">
      <vt:lpstr>Title Page 4</vt:lpstr>
      <vt:lpstr>Quote</vt:lpstr>
      <vt:lpstr>Image Small Placeholder</vt:lpstr>
      <vt:lpstr>PowerPoint Presentation</vt:lpstr>
      <vt:lpstr>The NCSES UVA Team </vt:lpstr>
      <vt:lpstr>Can we measure R&amp;D at micro level  using administrative data?</vt:lpstr>
      <vt:lpstr>The SDAD Data Science Framework</vt:lpstr>
      <vt:lpstr>What is R&amp;D and S&amp;E?</vt:lpstr>
      <vt:lpstr>Ethical Review of Research</vt:lpstr>
      <vt:lpstr>Requirements to compare  administrative data to FSS </vt:lpstr>
      <vt:lpstr>Focus is on the six agencies  compromising the majority of R&amp;D funding</vt:lpstr>
      <vt:lpstr>Data Discovery &amp; Screening</vt:lpstr>
      <vt:lpstr>PowerPoint Presentation</vt:lpstr>
      <vt:lpstr>Data screening suggests  no “perfect” data source </vt:lpstr>
      <vt:lpstr>Data Discovery</vt:lpstr>
      <vt:lpstr>What's included Federal Reporter and USA Spending? </vt:lpstr>
      <vt:lpstr>USA Spending is the most  comprehensive source of data</vt:lpstr>
      <vt:lpstr>Data Profiling</vt:lpstr>
      <vt:lpstr>Data Profiling Example #1</vt:lpstr>
      <vt:lpstr>Data Profiling Example #2</vt:lpstr>
      <vt:lpstr>Pilot Benchmarking of S&amp;E and R&amp;D</vt:lpstr>
      <vt:lpstr>Original Feasibility Approach</vt:lpstr>
      <vt:lpstr>Screening Grants with Federal RePORTER</vt:lpstr>
      <vt:lpstr>Federal Reporter Strategy</vt:lpstr>
      <vt:lpstr>Linking Federal Reporter to USAspending</vt:lpstr>
      <vt:lpstr>Linking Project Codes</vt:lpstr>
      <vt:lpstr>Screening Grants With CFDA Codes</vt:lpstr>
      <vt:lpstr>A CFDA code denotes the  goals of a particular funding source</vt:lpstr>
      <vt:lpstr>A CFDA code shows S&amp;E, but not its subcomponents</vt:lpstr>
      <vt:lpstr>Federal Reporter comparison in agreement with CFDA codes</vt:lpstr>
      <vt:lpstr>Screening Contracts With Product and Service Codes</vt:lpstr>
      <vt:lpstr>Contracts: Product Service Codes provide breakdown of R&amp;D </vt:lpstr>
      <vt:lpstr>Original Feasibility Approach</vt:lpstr>
      <vt:lpstr>Recommended Feasibility Approach</vt:lpstr>
      <vt:lpstr>We compared our conservative estimates to the FSS 2016 survey</vt:lpstr>
      <vt:lpstr>PowerPoint Presentation</vt:lpstr>
      <vt:lpstr>We’ve only just begun!</vt:lpstr>
      <vt:lpstr>Thank You!</vt:lpstr>
      <vt:lpstr>Supplementary Slides</vt:lpstr>
      <vt:lpstr>Project Summary and Goals</vt:lpstr>
      <vt:lpstr>PowerPoint Presentation</vt:lpstr>
      <vt:lpstr>PowerPoint Presentation</vt:lpstr>
      <vt:lpstr>Completeness Example</vt:lpstr>
      <vt:lpstr>Validity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Wilbur, Tobias J. (tjw3j)</dc:creator>
  <cp:lastModifiedBy>Fowers, Alyssa (af5ug)</cp:lastModifiedBy>
  <cp:revision>3</cp:revision>
  <dcterms:created xsi:type="dcterms:W3CDTF">2017-12-19T19:57:09Z</dcterms:created>
  <dcterms:modified xsi:type="dcterms:W3CDTF">2019-09-20T12:56:36Z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